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470" r:id="rId2"/>
    <p:sldId id="484" r:id="rId3"/>
    <p:sldId id="485" r:id="rId4"/>
    <p:sldId id="487" r:id="rId5"/>
    <p:sldId id="488" r:id="rId6"/>
    <p:sldId id="483" r:id="rId7"/>
    <p:sldId id="489" r:id="rId8"/>
    <p:sldId id="486" r:id="rId9"/>
    <p:sldId id="475" r:id="rId10"/>
    <p:sldId id="439" r:id="rId11"/>
    <p:sldId id="478" r:id="rId12"/>
    <p:sldId id="482" r:id="rId13"/>
    <p:sldId id="473" r:id="rId14"/>
    <p:sldId id="481" r:id="rId15"/>
  </p:sldIdLst>
  <p:sldSz cx="12192000" cy="6858000"/>
  <p:notesSz cx="6858000" cy="9144000"/>
  <p:embeddedFontLst>
    <p:embeddedFont>
      <p:font typeface="10X10 Bold" panose="020D0604000000000000" pitchFamily="50" charset="-127"/>
      <p:regular r:id="rId17"/>
    </p:embeddedFont>
    <p:embeddedFont>
      <p:font typeface="1훈떡볶이 R" panose="02020603020101020101" pitchFamily="18" charset="-127"/>
      <p:regular r:id="rId18"/>
    </p:embeddedFont>
    <p:embeddedFont>
      <p:font typeface="1훈새마을운동 R" panose="02020603020101020101" pitchFamily="18" charset="-127"/>
      <p:regular r:id="rId19"/>
    </p:embeddedFont>
    <p:embeddedFont>
      <p:font typeface="1훈솜사탕 R" panose="02020603020101020101" pitchFamily="18" charset="-127"/>
      <p:regular r:id="rId20"/>
    </p:embeddedFont>
    <p:embeddedFont>
      <p:font typeface="DX국민시대" panose="02020600000000000000" pitchFamily="18" charset="-127"/>
      <p:regular r:id="rId21"/>
    </p:embeddedFont>
    <p:embeddedFont>
      <p:font typeface="DX백두산B" panose="02010606000101010101" pitchFamily="2" charset="-127"/>
      <p:regular r:id="rId22"/>
    </p:embeddedFont>
    <p:embeddedFont>
      <p:font typeface="THE뉴스속보" panose="02020503020101020101" pitchFamily="18" charset="-127"/>
      <p:regular r:id="rId23"/>
    </p:embeddedFont>
    <p:embeddedFont>
      <p:font typeface="맑은 고딕" panose="020B0503020000020004" pitchFamily="50" charset="-127"/>
      <p:regular r:id="rId24"/>
      <p:bold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정 경현" initials="정경" lastIdx="15" clrIdx="0">
    <p:extLst>
      <p:ext uri="{19B8F6BF-5375-455C-9EA6-DF929625EA0E}">
        <p15:presenceInfo xmlns:p15="http://schemas.microsoft.com/office/powerpoint/2012/main" userId="0682988a6f652e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E2E2E2"/>
    <a:srgbClr val="F2F2F2"/>
    <a:srgbClr val="FFFFFF"/>
    <a:srgbClr val="F8F8F6"/>
    <a:srgbClr val="DEEBF7"/>
    <a:srgbClr val="E5E951"/>
    <a:srgbClr val="5D87CB"/>
    <a:srgbClr val="FBCA92"/>
    <a:srgbClr val="F4E7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6429" autoAdjust="0"/>
  </p:normalViewPr>
  <p:slideViewPr>
    <p:cSldViewPr snapToGrid="0">
      <p:cViewPr varScale="1">
        <p:scale>
          <a:sx n="75" d="100"/>
          <a:sy n="75" d="100"/>
        </p:scale>
        <p:origin x="82" y="293"/>
      </p:cViewPr>
      <p:guideLst>
        <p:guide orient="horz" pos="2160"/>
        <p:guide pos="3817"/>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27T15:06:12.979" idx="12">
    <p:pos x="10" y="10"/>
    <p:text>안녕하세요 춘천시 폭염대비 쿨링포그 설치 위치제안을 주제로 발표를 하게된 정경현입니다,</p:text>
    <p:extLst>
      <p:ext uri="{C676402C-5697-4E1C-873F-D02D1690AC5C}">
        <p15:threadingInfo xmlns:p15="http://schemas.microsoft.com/office/powerpoint/2012/main" timeZoneBias="-540"/>
      </p:ext>
    </p:extLst>
  </p:cm>
  <p:cm authorId="1" dt="2019-10-27T16:06:50.820" idx="14">
    <p:pos x="146" y="146"/>
    <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10-27T15:31:59.282" idx="13">
    <p:pos x="10" y="10"/>
    <p:text>저희가 전체적으로 지자체별 폭염대책을 살펴본 결과 공통점으로 나온것이 무더위쉼터, 그늘막,살수작업,재난도우미,얼음물제공등이 있었습니다. 그나마 요 몇년새에 그늘막이 늘어나고 있지만 무분별한 설치로 인해 부정적인 이야기도 많이 나오고 있습니다. 춘천시의 경우 이번에 남춘천역육교 터미널앞등 쿨링포그를 설치하면서 쿨링포그설치를 확대하려고 하는 중에 있는데요 저희는 그래서 그 쿨링포그를 효율적으로 활용되기 위해 위치선정을 해서 가능하다면 춘천시에 제안을 하려고 합니다.</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10-24T23:03:15.042" idx="11">
    <p:pos x="10" y="10"/>
    <p:text>먼저 저희는 위치를 선정하기위해 유동인구를 보려고 하였지만 유동인구를 알아낼수있는 방법이 없어서 정류소별 버스노선별배차건수를 파악하고 학교,병원,은행등의 편의시설의 개수를 고려하며 폭염취약계층이라고 정의된 15세이하65세이상의 인구를 파악하여 군집분석을 하려합니다. 또한 그 군집분석으로나온 결과, 즉, 군집별로 저희가 환경을 고려하여 위치를 선정하고자합니다.</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10-24T22:58:45.712" idx="9">
    <p:pos x="10" y="10"/>
    <p:text>저희는 그래서 주민등록인구현황으로 읍면동별 연령별 인구수, 춘천시버스노선데이터, 기상데이터,편의시설데이터를 사용하고자합니다.</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24T22:23:26.892" idx="6">
    <p:pos x="10" y="10"/>
    <p:text>먼저 쿨링포그에 대해서 소개해드리겠습니다. 쿨링포그는 밧방울크기의 물을 1000만분의 1크기의 안개로 분사되면 열에너지를 흡수하며 기화하면서 결과적으로 온도를 3~5도 낮춰주는 효과가 있습니다.</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0-24T22:23:26.892" idx="6">
    <p:pos x="10" y="10"/>
    <p:text>이런 쿨링포그의 장점으로는 쿨링효과와 효율성 미세먼지저감효과,방역기능 가능 이 있습니다. 먼저 효율성을 보시면 전력소비가 에어컨의 40분의 1정도로 매우 적은 전력을 소비하고요. 기준온도나 습도를 성절해주면 자동화가 가능합니다.</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0-24T22:23:26.892" idx="6">
    <p:pos x="10" y="10"/>
    <p:text>이사진을 보시면 버스정거장 아래의 열화상 카메라입니다. 왼쪽부분은 차도로 지나다니는 차나 햇빛의 영향으로 매우빨갛습니다. 그러나 오른쪽부분의 버스정류장 지붕밑을 보시면 노란색과 초록색으로 이우어져있는데요 왼쪽 온도기준을 보시면 약 33~37도정도 로 보입니다. 그런데 버스저류장 앞 쿨링포그가 분사되는 곳은 도로와 더 가깝지만 온도가 약 29~31도 정도로 버스정류장 지붕 밑과 차이가 나느 것을 보실수있습니다.</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0-24T22:23:26.892" idx="6">
    <p:pos x="10" y="10"/>
    <p:text>또 저희는 쿨링포그가 분사되면서 미세먼지와 흡착해서 미세먼지를 줄여줄것이라고 생각하였습니다. 그러나 아직 쿨링포그와 미세먼지관련되 정확한 근거자료가 없어서 저희는 강수량과 미세먼지의 관계에 대해 알아보았습니다. 그 결과 강수량이 증가할수록 미세먼지가 감소한다는 결과가 있어서 쿨링포그로 인해서 미세먼지도 감소시킬수 있지 않을까 생각하였습니다.</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0-24T22:36:28.272" idx="7">
    <p:pos x="10" y="10"/>
    <p:text>또한 가격을 비교하기위해 지금 많이 설치되어있는 그늘막과 비교를 했는데요. 저희가 알아본 결과 전체 설치비 9300만원으로 61개의 그늘막을 설치한다고 합니다. 그렇다면 그늘막 1개당 약 152만원이라는 결과인데요, 쿨링포그의 경우 100M당 설치비가 약 1~3천만원 정돌고 합니다</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10-24T22:36:28.272" idx="7">
    <p:pos x="10" y="10"/>
    <p:text>그렇다면 그늘막 1개의 규격이 3.5M이므로 100M로 바꿔준다면  28.57개를 설치하는 것이고 총비용이 약 4,343만원으로 쿨링포그가 그늘막에비해 설치비용면에서는 훨씬 저렴하다고 판단됩니다.</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10-24T22:23:26.892" idx="6">
    <p:pos x="10" y="10"/>
    <p:text>그에 반해 쿨링포그의 단점으로는 수도시설필요, 물입자크기 소모성부품필요 환경영향을 받는 다는 점입니다. 저희는 이에대해서 수도시설의 경우 수도배관을 까는 것이 아니라 노즐을 연결하면 되는 것이기 떄문에 소화용수를 이용한다면 해결할수있을것이라 생각하였구요. 문제가 되는 것은 아직 쿨링포그에 사용하는 수질에 대한기준이 없다는 점인데요. 분사기 앞에 필터가 존재하기도하고 소화용수를 쓴다면 어짜피 상수도를 사용하는 것이기 때문에 문제가 되는것이 없을 것이라고 생각됩니다. 또한 물방울의 크기는 시민들이 이용할때 옷이 젖거나 안경에 물방울이 맻히지 않게 하기 위해서 고려해야하는데요 이제 관한것은 제조사마다 연구개발을 하며 개선중에 있다고 합니다.</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10-24T22:20:16.622" idx="5">
    <p:pos x="282" y="282"/>
    <p:text>그래서 저희가 주제를 선정한 이유로는 이 그래프를 보시면 14,16,18년도의 폭염일수를 전국의 데이터로 표현을 해보았습니다. 그 결과 점차 전체적으로 폭염일수가 차이나게 증가하는 것을 보실수있고요 오른쪽 자료를 보시면 전국이 주황색그래프인뎅 온열질환자수와 온열사망자수 모두 전체적으로 증가하는 것으로 나타났습니다. 저희는 이렇게 폭염에 대한 피해가 늘어나면서 각 지자체는 어떤 대책을 실행했는지 알아보았습니다.</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EC68C-9018-4E04-8B39-5659FE5775CE}" type="datetimeFigureOut">
              <a:rPr lang="ko-KR" altLang="en-US" smtClean="0"/>
              <a:t>2019-10-27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78AB1-E21A-43B6-BD14-C8BB7D8057D1}" type="slidenum">
              <a:rPr lang="ko-KR" altLang="en-US" smtClean="0"/>
              <a:t>‹#›</a:t>
            </a:fld>
            <a:endParaRPr lang="ko-KR" altLang="en-US"/>
          </a:p>
        </p:txBody>
      </p:sp>
    </p:spTree>
    <p:extLst>
      <p:ext uri="{BB962C8B-B14F-4D97-AF65-F5344CB8AC3E}">
        <p14:creationId xmlns:p14="http://schemas.microsoft.com/office/powerpoint/2010/main" val="10579364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962101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4022597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70596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32174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369392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105803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299994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2207876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4110068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3657052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E9CBB81-E16C-4F23-8BF2-B0C25B06C54D}" type="datetimeFigureOut">
              <a:rPr lang="ko-KR" altLang="en-US" smtClean="0"/>
              <a:t>2019-10-27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270019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9CBB81-E16C-4F23-8BF2-B0C25B06C54D}" type="datetimeFigureOut">
              <a:rPr lang="ko-KR" altLang="en-US" smtClean="0"/>
              <a:t>2019-10-27</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BB162-8746-42C9-BFFF-D75069B6786A}" type="slidenum">
              <a:rPr lang="ko-KR" altLang="en-US" smtClean="0"/>
              <a:t>‹#›</a:t>
            </a:fld>
            <a:endParaRPr lang="ko-KR" altLang="en-US"/>
          </a:p>
        </p:txBody>
      </p:sp>
    </p:spTree>
    <p:extLst>
      <p:ext uri="{BB962C8B-B14F-4D97-AF65-F5344CB8AC3E}">
        <p14:creationId xmlns:p14="http://schemas.microsoft.com/office/powerpoint/2010/main" val="181558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omments" Target="../comments/comment1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hyperlink" Target="http://www.newsis.com/view/?id=NISX20180709_0000358229&amp;cID=10805&amp;pID=10800" TargetMode="External"/><Relationship Id="rId13" Type="http://schemas.openxmlformats.org/officeDocument/2006/relationships/hyperlink" Target="http://www.goodmorningcc.com/news/articleView.html?idxno=212975" TargetMode="External"/><Relationship Id="rId3" Type="http://schemas.openxmlformats.org/officeDocument/2006/relationships/hyperlink" Target="https://m.news.naver.com/read.nhn?mode=LSD&amp;mid=sec&amp;sid1=102&amp;oid=448&amp;aid=0000279883" TargetMode="External"/><Relationship Id="rId7" Type="http://schemas.openxmlformats.org/officeDocument/2006/relationships/hyperlink" Target="http://www.upkorea.net/news/articleView.html?idxno=615259#07Pk" TargetMode="External"/><Relationship Id="rId12" Type="http://schemas.openxmlformats.org/officeDocument/2006/relationships/hyperlink" Target="https://www.provin.gangwon.kr/gw/gnews/sub02_06?enewsType=weekSeven&amp;sccode=6&amp;articleSeq=20160811180116063&amp;mode=readForm" TargetMode="External"/><Relationship Id="rId2" Type="http://schemas.openxmlformats.org/officeDocument/2006/relationships/hyperlink" Target="http://m.gukjenews.com/news/articleView.html?idxno=1121842#_enliple" TargetMode="External"/><Relationship Id="rId1" Type="http://schemas.openxmlformats.org/officeDocument/2006/relationships/slideLayout" Target="../slideLayouts/slideLayout2.xml"/><Relationship Id="rId6" Type="http://schemas.openxmlformats.org/officeDocument/2006/relationships/hyperlink" Target="https://news.naver.com/main/read.nhn?oid=088&amp;aid=0000544315" TargetMode="External"/><Relationship Id="rId11" Type="http://schemas.openxmlformats.org/officeDocument/2006/relationships/hyperlink" Target="https://blog.naver.com/leetech-fog/221546913060" TargetMode="External"/><Relationship Id="rId5" Type="http://schemas.openxmlformats.org/officeDocument/2006/relationships/hyperlink" Target="http://www.kostat.go.kr/portal/korea/kor_nw/3/index.board?bmode=read&amp;aSeq=370781&amp;pageNo=1&amp;rowNum=10&amp;amSeq=&amp;sTarget=title&amp;sTxt=0" TargetMode="External"/><Relationship Id="rId15" Type="http://schemas.openxmlformats.org/officeDocument/2006/relationships/hyperlink" Target="http://www.chbis.kr/busIntroChun.do?prmDistrict=1" TargetMode="External"/><Relationship Id="rId10" Type="http://schemas.openxmlformats.org/officeDocument/2006/relationships/hyperlink" Target="http://news.kmib.co.kr/article/view.asp?arcid=0924091393&amp;code=11131700&amp;cp=nv" TargetMode="External"/><Relationship Id="rId4" Type="http://schemas.openxmlformats.org/officeDocument/2006/relationships/hyperlink" Target="https://m.news.naver.com/read.nhn?mode=LSD&amp;mid=sec&amp;sid1=105&amp;oid=029&amp;aid=0002545535" TargetMode="External"/><Relationship Id="rId9" Type="http://schemas.openxmlformats.org/officeDocument/2006/relationships/hyperlink" Target="http://daily.hankooki.com/lpage/society/201908/dh20190809163433137780.html" TargetMode="External"/><Relationship Id="rId14" Type="http://schemas.openxmlformats.org/officeDocument/2006/relationships/hyperlink" Target="http://www.chbis.k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grpSp>
        <p:nvGrpSpPr>
          <p:cNvPr id="8" name="그룹 7"/>
          <p:cNvGrpSpPr/>
          <p:nvPr/>
        </p:nvGrpSpPr>
        <p:grpSpPr>
          <a:xfrm>
            <a:off x="2406625" y="776375"/>
            <a:ext cx="2259991" cy="5420168"/>
            <a:chOff x="4786410" y="377791"/>
            <a:chExt cx="2259991" cy="5420168"/>
          </a:xfrm>
        </p:grpSpPr>
        <p:sp>
          <p:nvSpPr>
            <p:cNvPr id="82" name="자유형 81"/>
            <p:cNvSpPr/>
            <p:nvPr/>
          </p:nvSpPr>
          <p:spPr>
            <a:xfrm rot="10800000">
              <a:off x="5756617" y="726748"/>
              <a:ext cx="319575" cy="470585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solidFill>
              <a:schemeClr val="bg1"/>
            </a:soli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자유형 73"/>
            <p:cNvSpPr/>
            <p:nvPr/>
          </p:nvSpPr>
          <p:spPr>
            <a:xfrm rot="10800000">
              <a:off x="4786410" y="67940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4954341" y="2252667"/>
              <a:ext cx="681439" cy="3545292"/>
              <a:chOff x="10378490" y="305034"/>
              <a:chExt cx="1017302" cy="5292673"/>
            </a:xfrm>
          </p:grpSpPr>
          <p:sp>
            <p:nvSpPr>
              <p:cNvPr id="75" name="자유형 74"/>
              <p:cNvSpPr/>
              <p:nvPr/>
            </p:nvSpPr>
            <p:spPr>
              <a:xfrm rot="10800000">
                <a:off x="10378490" y="60664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75"/>
              <p:cNvSpPr/>
              <p:nvPr/>
            </p:nvSpPr>
            <p:spPr>
              <a:xfrm>
                <a:off x="10378490" y="30503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3" name="자유형 72"/>
            <p:cNvSpPr/>
            <p:nvPr/>
          </p:nvSpPr>
          <p:spPr>
            <a:xfrm>
              <a:off x="4786410" y="37779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76"/>
            <p:cNvSpPr/>
            <p:nvPr/>
          </p:nvSpPr>
          <p:spPr>
            <a:xfrm rot="10800000">
              <a:off x="6029099" y="67940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8" name="그룹 77"/>
            <p:cNvGrpSpPr/>
            <p:nvPr/>
          </p:nvGrpSpPr>
          <p:grpSpPr>
            <a:xfrm>
              <a:off x="6197030" y="2252667"/>
              <a:ext cx="681439" cy="3545292"/>
              <a:chOff x="10378490" y="305034"/>
              <a:chExt cx="1017302" cy="5292673"/>
            </a:xfrm>
          </p:grpSpPr>
          <p:sp>
            <p:nvSpPr>
              <p:cNvPr id="79" name="자유형 78"/>
              <p:cNvSpPr/>
              <p:nvPr/>
            </p:nvSpPr>
            <p:spPr>
              <a:xfrm rot="10800000">
                <a:off x="10378490" y="60664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79"/>
              <p:cNvSpPr/>
              <p:nvPr/>
            </p:nvSpPr>
            <p:spPr>
              <a:xfrm>
                <a:off x="10378490" y="305034"/>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1" name="자유형 80"/>
            <p:cNvSpPr/>
            <p:nvPr/>
          </p:nvSpPr>
          <p:spPr>
            <a:xfrm>
              <a:off x="6029099" y="377791"/>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3" name="직사각형 82"/>
          <p:cNvSpPr/>
          <p:nvPr/>
        </p:nvSpPr>
        <p:spPr>
          <a:xfrm>
            <a:off x="5227865" y="2035624"/>
            <a:ext cx="5606390" cy="1082348"/>
          </a:xfrm>
          <a:prstGeom prst="rect">
            <a:avLst/>
          </a:prstGeom>
        </p:spPr>
        <p:txBody>
          <a:bodyPr wrap="square">
            <a:spAutoFit/>
          </a:bodyPr>
          <a:lstStyle/>
          <a:p>
            <a:pPr>
              <a:lnSpc>
                <a:spcPct val="150000"/>
              </a:lnSpc>
            </a:pPr>
            <a:r>
              <a:rPr lang="ko-KR" altLang="en-US"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데이터</a:t>
            </a:r>
            <a:r>
              <a:rPr lang="en-US" altLang="ko-KR"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 </a:t>
            </a:r>
            <a:r>
              <a:rPr lang="ko-KR" altLang="en-US"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콘서트</a:t>
            </a:r>
            <a:endParaRPr lang="en-US" altLang="ko-KR"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endParaRPr>
          </a:p>
          <a:p>
            <a:pPr>
              <a:lnSpc>
                <a:spcPct val="150000"/>
              </a:lnSpc>
            </a:pPr>
            <a:r>
              <a:rPr lang="ko-KR" altLang="en-US" sz="2800"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춘천시 폭염대비 </a:t>
            </a:r>
            <a:r>
              <a:rPr lang="ko-KR" altLang="en-US" sz="2800" dirty="0" err="1">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쿨링포그</a:t>
            </a:r>
            <a:r>
              <a:rPr lang="ko-KR" altLang="en-US" sz="2800"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rPr>
              <a:t> 설치 위치제안</a:t>
            </a:r>
            <a:endParaRPr lang="en-US" altLang="ko-KR" sz="2800" dirty="0">
              <a:solidFill>
                <a:schemeClr val="bg1"/>
              </a:solidFill>
              <a:latin typeface="THE뉴스속보" panose="02020503020101020101" pitchFamily="18" charset="-127"/>
              <a:ea typeface="THE뉴스속보" panose="02020503020101020101" pitchFamily="18" charset="-127"/>
              <a:cs typeface="THE뉴스속보" panose="02020503020101020101" pitchFamily="18" charset="-127"/>
            </a:endParaRPr>
          </a:p>
        </p:txBody>
      </p:sp>
      <p:sp>
        <p:nvSpPr>
          <p:cNvPr id="84" name="직사각형 83"/>
          <p:cNvSpPr/>
          <p:nvPr/>
        </p:nvSpPr>
        <p:spPr>
          <a:xfrm>
            <a:off x="5423391" y="4630856"/>
            <a:ext cx="4166525" cy="610616"/>
          </a:xfrm>
          <a:prstGeom prst="rect">
            <a:avLst/>
          </a:prstGeom>
        </p:spPr>
        <p:txBody>
          <a:bodyPr wrap="none">
            <a:spAutoFit/>
          </a:bodyPr>
          <a:lstStyle/>
          <a:p>
            <a:pPr>
              <a:lnSpc>
                <a:spcPct val="150000"/>
              </a:lnSpc>
              <a:defRPr/>
            </a:pPr>
            <a:r>
              <a:rPr lang="en-US" altLang="ko-KR" sz="1200" b="1" i="1" dirty="0">
                <a:solidFill>
                  <a:schemeClr val="bg1"/>
                </a:solidFill>
                <a:latin typeface="맑은 고딕" panose="020B0503020000020004" pitchFamily="50" charset="-127"/>
                <a:cs typeface="Aharoni" panose="02010803020104030203" pitchFamily="2" charset="-79"/>
              </a:rPr>
              <a:t>20172207 </a:t>
            </a:r>
            <a:r>
              <a:rPr lang="ko-KR" altLang="en-US" sz="1200" b="1" i="1" dirty="0">
                <a:solidFill>
                  <a:schemeClr val="bg1"/>
                </a:solidFill>
                <a:latin typeface="맑은 고딕" panose="020B0503020000020004" pitchFamily="50" charset="-127"/>
                <a:cs typeface="Aharoni" panose="02010803020104030203" pitchFamily="2" charset="-79"/>
              </a:rPr>
              <a:t>김현진</a:t>
            </a:r>
            <a:r>
              <a:rPr lang="en-US" altLang="ko-KR" sz="1200" b="1" i="1" dirty="0">
                <a:solidFill>
                  <a:schemeClr val="bg1"/>
                </a:solidFill>
                <a:latin typeface="맑은 고딕" panose="020B0503020000020004" pitchFamily="50" charset="-127"/>
                <a:cs typeface="Aharoni" panose="02010803020104030203" pitchFamily="2" charset="-79"/>
              </a:rPr>
              <a:t>, 20163215 </a:t>
            </a:r>
            <a:r>
              <a:rPr lang="ko-KR" altLang="en-US" sz="1200" b="1" i="1" dirty="0">
                <a:solidFill>
                  <a:schemeClr val="bg1"/>
                </a:solidFill>
                <a:latin typeface="맑은 고딕" panose="020B0503020000020004" pitchFamily="50" charset="-127"/>
                <a:cs typeface="Aharoni" panose="02010803020104030203" pitchFamily="2" charset="-79"/>
              </a:rPr>
              <a:t>박민재</a:t>
            </a:r>
            <a:r>
              <a:rPr lang="en-US" altLang="ko-KR" sz="1200" b="1" i="1" dirty="0">
                <a:solidFill>
                  <a:schemeClr val="bg1"/>
                </a:solidFill>
                <a:latin typeface="맑은 고딕" panose="020B0503020000020004" pitchFamily="50" charset="-127"/>
                <a:cs typeface="Aharoni" panose="02010803020104030203" pitchFamily="2" charset="-79"/>
              </a:rPr>
              <a:t>, 20153422 </a:t>
            </a:r>
            <a:r>
              <a:rPr lang="ko-KR" altLang="en-US" sz="1200" b="1" i="1" dirty="0" err="1">
                <a:solidFill>
                  <a:schemeClr val="bg1"/>
                </a:solidFill>
                <a:latin typeface="맑은 고딕" panose="020B0503020000020004" pitchFamily="50" charset="-127"/>
                <a:cs typeface="Aharoni" panose="02010803020104030203" pitchFamily="2" charset="-79"/>
              </a:rPr>
              <a:t>유민희</a:t>
            </a:r>
            <a:endParaRPr lang="en-US" altLang="ko-KR" sz="1200" b="1" i="1" dirty="0">
              <a:solidFill>
                <a:schemeClr val="bg1"/>
              </a:solidFill>
              <a:latin typeface="맑은 고딕" panose="020B0503020000020004" pitchFamily="50" charset="-127"/>
              <a:cs typeface="Aharoni" panose="02010803020104030203" pitchFamily="2" charset="-79"/>
            </a:endParaRPr>
          </a:p>
          <a:p>
            <a:pPr>
              <a:lnSpc>
                <a:spcPct val="150000"/>
              </a:lnSpc>
              <a:defRPr/>
            </a:pPr>
            <a:r>
              <a:rPr lang="en-US" altLang="ko-KR" sz="1200" b="1" i="1" dirty="0">
                <a:solidFill>
                  <a:schemeClr val="bg1"/>
                </a:solidFill>
                <a:latin typeface="맑은 고딕" panose="020B0503020000020004" pitchFamily="50" charset="-127"/>
                <a:cs typeface="Aharoni" panose="02010803020104030203" pitchFamily="2" charset="-79"/>
              </a:rPr>
              <a:t>20163262 </a:t>
            </a:r>
            <a:r>
              <a:rPr lang="ko-KR" altLang="en-US" sz="1200" b="1" i="1" dirty="0" err="1">
                <a:solidFill>
                  <a:schemeClr val="bg1"/>
                </a:solidFill>
                <a:latin typeface="맑은 고딕" panose="020B0503020000020004" pitchFamily="50" charset="-127"/>
                <a:cs typeface="Aharoni" panose="02010803020104030203" pitchFamily="2" charset="-79"/>
              </a:rPr>
              <a:t>신연호</a:t>
            </a:r>
            <a:r>
              <a:rPr lang="en-US" altLang="ko-KR" sz="1200" b="1" i="1" dirty="0">
                <a:solidFill>
                  <a:schemeClr val="bg1"/>
                </a:solidFill>
                <a:latin typeface="맑은 고딕" panose="020B0503020000020004" pitchFamily="50" charset="-127"/>
                <a:cs typeface="Aharoni" panose="02010803020104030203" pitchFamily="2" charset="-79"/>
              </a:rPr>
              <a:t>,</a:t>
            </a:r>
            <a:r>
              <a:rPr lang="ko-KR" altLang="en-US" sz="1200" b="1" i="1" dirty="0">
                <a:solidFill>
                  <a:schemeClr val="bg1"/>
                </a:solidFill>
                <a:latin typeface="맑은 고딕" panose="020B0503020000020004" pitchFamily="50" charset="-127"/>
                <a:cs typeface="Aharoni" panose="02010803020104030203" pitchFamily="2" charset="-79"/>
              </a:rPr>
              <a:t> </a:t>
            </a:r>
            <a:r>
              <a:rPr lang="en-US" altLang="ko-KR" sz="1200" b="1" i="1" dirty="0">
                <a:solidFill>
                  <a:schemeClr val="bg1"/>
                </a:solidFill>
                <a:latin typeface="맑은 고딕" panose="020B0503020000020004" pitchFamily="50" charset="-127"/>
                <a:cs typeface="Aharoni" panose="02010803020104030203" pitchFamily="2" charset="-79"/>
              </a:rPr>
              <a:t>20165325 </a:t>
            </a:r>
            <a:r>
              <a:rPr lang="ko-KR" altLang="en-US" sz="1200" b="1" i="1" dirty="0">
                <a:solidFill>
                  <a:schemeClr val="bg1"/>
                </a:solidFill>
                <a:latin typeface="맑은 고딕" panose="020B0503020000020004" pitchFamily="50" charset="-127"/>
                <a:cs typeface="Aharoni" panose="02010803020104030203" pitchFamily="2" charset="-79"/>
              </a:rPr>
              <a:t>이유미</a:t>
            </a:r>
            <a:r>
              <a:rPr lang="en-US" altLang="ko-KR" sz="1200" b="1" i="1" dirty="0">
                <a:solidFill>
                  <a:schemeClr val="bg1"/>
                </a:solidFill>
                <a:latin typeface="맑은 고딕" panose="020B0503020000020004" pitchFamily="50" charset="-127"/>
                <a:cs typeface="Aharoni" panose="02010803020104030203" pitchFamily="2" charset="-79"/>
              </a:rPr>
              <a:t>, 20173250 </a:t>
            </a:r>
            <a:r>
              <a:rPr lang="ko-KR" altLang="en-US" sz="1200" b="1" i="1" dirty="0">
                <a:solidFill>
                  <a:schemeClr val="bg1"/>
                </a:solidFill>
                <a:latin typeface="맑은 고딕" panose="020B0503020000020004" pitchFamily="50" charset="-127"/>
                <a:cs typeface="Aharoni" panose="02010803020104030203" pitchFamily="2" charset="-79"/>
              </a:rPr>
              <a:t>정경현</a:t>
            </a:r>
            <a:endParaRPr lang="en-US" altLang="ko-KR" sz="900" i="1" dirty="0">
              <a:solidFill>
                <a:prstClr val="white">
                  <a:lumMod val="75000"/>
                </a:prstClr>
              </a:solidFill>
              <a:latin typeface="맑은 고딕" panose="020B0503020000020004" pitchFamily="50" charset="-127"/>
              <a:cs typeface="Aharoni" panose="02010803020104030203" pitchFamily="2" charset="-79"/>
            </a:endParaRPr>
          </a:p>
        </p:txBody>
      </p:sp>
      <p:grpSp>
        <p:nvGrpSpPr>
          <p:cNvPr id="2" name="그룹 1">
            <a:extLst>
              <a:ext uri="{FF2B5EF4-FFF2-40B4-BE49-F238E27FC236}">
                <a16:creationId xmlns:a16="http://schemas.microsoft.com/office/drawing/2014/main" id="{AAB12463-ABC3-4B18-BA77-AD652CEA474B}"/>
              </a:ext>
            </a:extLst>
          </p:cNvPr>
          <p:cNvGrpSpPr/>
          <p:nvPr/>
        </p:nvGrpSpPr>
        <p:grpSpPr>
          <a:xfrm>
            <a:off x="5444367" y="4339654"/>
            <a:ext cx="2081019" cy="307777"/>
            <a:chOff x="5054786" y="2512751"/>
            <a:chExt cx="2081019" cy="307777"/>
          </a:xfrm>
        </p:grpSpPr>
        <p:sp>
          <p:nvSpPr>
            <p:cNvPr id="10" name="직사각형 9"/>
            <p:cNvSpPr/>
            <p:nvPr/>
          </p:nvSpPr>
          <p:spPr>
            <a:xfrm>
              <a:off x="5054786" y="2512751"/>
              <a:ext cx="2081019" cy="276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5118906" y="2512751"/>
              <a:ext cx="1952779" cy="307777"/>
            </a:xfrm>
            <a:prstGeom prst="rect">
              <a:avLst/>
            </a:prstGeom>
          </p:spPr>
          <p:txBody>
            <a:bodyPr wrap="none">
              <a:spAutoFit/>
            </a:bodyPr>
            <a:lstStyle/>
            <a:p>
              <a:pPr algn="ctr"/>
              <a:r>
                <a:rPr lang="ko-KR" altLang="en-US" sz="1400" b="1" dirty="0">
                  <a:solidFill>
                    <a:srgbClr val="893F26"/>
                  </a:solidFill>
                  <a:latin typeface="1훈새마을운동 R" panose="02020603020101020101" pitchFamily="18" charset="-127"/>
                  <a:ea typeface="1훈새마을운동 R" panose="02020603020101020101" pitchFamily="18" charset="-127"/>
                </a:rPr>
                <a:t>빅데이터 마이닝 </a:t>
              </a:r>
              <a:r>
                <a:rPr lang="en-US" altLang="ko-KR" sz="1400" b="1" dirty="0">
                  <a:solidFill>
                    <a:srgbClr val="893F26"/>
                  </a:solidFill>
                  <a:latin typeface="1훈새마을운동 R" panose="02020603020101020101" pitchFamily="18" charset="-127"/>
                  <a:ea typeface="1훈새마을운동 R" panose="02020603020101020101" pitchFamily="18" charset="-127"/>
                </a:rPr>
                <a:t>: </a:t>
              </a:r>
              <a:r>
                <a:rPr lang="ko-KR" altLang="en-US" sz="1400" b="1" dirty="0" err="1">
                  <a:solidFill>
                    <a:srgbClr val="893F26"/>
                  </a:solidFill>
                  <a:latin typeface="1훈새마을운동 R" panose="02020603020101020101" pitchFamily="18" charset="-127"/>
                  <a:ea typeface="1훈새마을운동 R" panose="02020603020101020101" pitchFamily="18" charset="-127"/>
                </a:rPr>
                <a:t>머신러닝</a:t>
              </a:r>
              <a:endParaRPr lang="ko-KR" altLang="en-US" sz="1400" b="1" dirty="0">
                <a:solidFill>
                  <a:srgbClr val="893F26"/>
                </a:solidFill>
                <a:latin typeface="1훈새마을운동 R" panose="02020603020101020101" pitchFamily="18" charset="-127"/>
                <a:ea typeface="1훈새마을운동 R" panose="02020603020101020101" pitchFamily="18" charset="-127"/>
              </a:endParaRPr>
            </a:p>
          </p:txBody>
        </p:sp>
      </p:grpSp>
    </p:spTree>
    <p:extLst>
      <p:ext uri="{BB962C8B-B14F-4D97-AF65-F5344CB8AC3E}">
        <p14:creationId xmlns:p14="http://schemas.microsoft.com/office/powerpoint/2010/main" val="2609046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707942" y="685617"/>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사각형: 둥근 모서리 14">
            <a:extLst>
              <a:ext uri="{FF2B5EF4-FFF2-40B4-BE49-F238E27FC236}">
                <a16:creationId xmlns:a16="http://schemas.microsoft.com/office/drawing/2014/main" id="{04DEBB67-5A2E-44C7-9AF4-A611F3BD7C4A}"/>
              </a:ext>
            </a:extLst>
          </p:cNvPr>
          <p:cNvSpPr/>
          <p:nvPr/>
        </p:nvSpPr>
        <p:spPr>
          <a:xfrm>
            <a:off x="4946223" y="3010580"/>
            <a:ext cx="3314466" cy="144614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solidFill>
                  <a:schemeClr val="tx2">
                    <a:lumMod val="50000"/>
                  </a:schemeClr>
                </a:solidFill>
                <a:latin typeface="1훈새마을운동 R" panose="02020603020101020101" pitchFamily="18" charset="-127"/>
                <a:ea typeface="1훈새마을운동 R" panose="02020603020101020101" pitchFamily="18" charset="-127"/>
              </a:rPr>
              <a:t>무더위쉼터</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a:t>
            </a:r>
            <a:r>
              <a:rPr lang="ko-KR" altLang="en-US" sz="2000" b="1" dirty="0">
                <a:solidFill>
                  <a:schemeClr val="tx2">
                    <a:lumMod val="50000"/>
                  </a:schemeClr>
                </a:solidFill>
                <a:latin typeface="1훈새마을운동 R" panose="02020603020101020101" pitchFamily="18" charset="-127"/>
                <a:ea typeface="1훈새마을운동 R" panose="02020603020101020101" pitchFamily="18" charset="-127"/>
              </a:rPr>
              <a:t> </a:t>
            </a:r>
            <a:r>
              <a:rPr lang="ko-KR" altLang="en-US" sz="2000" b="1" dirty="0" err="1">
                <a:solidFill>
                  <a:schemeClr val="tx2">
                    <a:lumMod val="50000"/>
                  </a:schemeClr>
                </a:solidFill>
                <a:latin typeface="1훈새마을운동 R" panose="02020603020101020101" pitchFamily="18" charset="-127"/>
                <a:ea typeface="1훈새마을운동 R" panose="02020603020101020101" pitchFamily="18" charset="-127"/>
              </a:rPr>
              <a:t>그늘막</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 </a:t>
            </a:r>
            <a:r>
              <a:rPr lang="ko-KR" altLang="en-US" sz="2000" b="1" dirty="0">
                <a:solidFill>
                  <a:schemeClr val="tx2">
                    <a:lumMod val="50000"/>
                  </a:schemeClr>
                </a:solidFill>
                <a:latin typeface="1훈새마을운동 R" panose="02020603020101020101" pitchFamily="18" charset="-127"/>
                <a:ea typeface="1훈새마을운동 R" panose="02020603020101020101" pitchFamily="18" charset="-127"/>
              </a:rPr>
              <a:t>살수작업</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 </a:t>
            </a:r>
          </a:p>
          <a:p>
            <a:pPr algn="ctr"/>
            <a:r>
              <a:rPr lang="ko-KR" altLang="en-US" sz="2000" b="1" dirty="0">
                <a:solidFill>
                  <a:schemeClr val="tx2">
                    <a:lumMod val="50000"/>
                  </a:schemeClr>
                </a:solidFill>
                <a:latin typeface="1훈새마을운동 R" panose="02020603020101020101" pitchFamily="18" charset="-127"/>
                <a:ea typeface="1훈새마을운동 R" panose="02020603020101020101" pitchFamily="18" charset="-127"/>
              </a:rPr>
              <a:t>재난도우미</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 </a:t>
            </a:r>
            <a:r>
              <a:rPr lang="ko-KR" altLang="en-US" sz="2000" b="1" dirty="0">
                <a:solidFill>
                  <a:schemeClr val="tx2">
                    <a:lumMod val="50000"/>
                  </a:schemeClr>
                </a:solidFill>
                <a:latin typeface="1훈새마을운동 R" panose="02020603020101020101" pitchFamily="18" charset="-127"/>
                <a:ea typeface="1훈새마을운동 R" panose="02020603020101020101" pitchFamily="18" charset="-127"/>
              </a:rPr>
              <a:t>얼음물제공</a:t>
            </a:r>
            <a:r>
              <a:rPr lang="en-US" altLang="ko-KR" sz="2000" b="1" dirty="0">
                <a:solidFill>
                  <a:schemeClr val="tx2">
                    <a:lumMod val="50000"/>
                  </a:schemeClr>
                </a:solidFill>
                <a:latin typeface="1훈새마을운동 R" panose="02020603020101020101" pitchFamily="18" charset="-127"/>
                <a:ea typeface="1훈새마을운동 R" panose="02020603020101020101" pitchFamily="18" charset="-127"/>
              </a:rPr>
              <a:t>…</a:t>
            </a:r>
            <a:endParaRPr lang="ko-KR" altLang="en-US" dirty="0"/>
          </a:p>
        </p:txBody>
      </p:sp>
      <p:sp>
        <p:nvSpPr>
          <p:cNvPr id="88" name="TextBox 87">
            <a:extLst>
              <a:ext uri="{FF2B5EF4-FFF2-40B4-BE49-F238E27FC236}">
                <a16:creationId xmlns:a16="http://schemas.microsoft.com/office/drawing/2014/main" id="{E5E4AEA5-9510-4FDE-A790-800B9DACC5B0}"/>
              </a:ext>
            </a:extLst>
          </p:cNvPr>
          <p:cNvSpPr txBox="1"/>
          <p:nvPr/>
        </p:nvSpPr>
        <p:spPr>
          <a:xfrm>
            <a:off x="1946922" y="928296"/>
            <a:ext cx="9054339"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폭염대책 공통점</a:t>
            </a:r>
            <a:endParaRPr lang="en-US" altLang="ko-KR" sz="3600" b="1" dirty="0">
              <a:latin typeface="THE뉴스속보" panose="02020503020101020101" pitchFamily="18" charset="-127"/>
              <a:ea typeface="THE뉴스속보" panose="02020503020101020101" pitchFamily="18" charset="-127"/>
              <a:cs typeface="THE뉴스속보" panose="02020503020101020101" pitchFamily="18" charset="-127"/>
            </a:endParaRPr>
          </a:p>
        </p:txBody>
      </p:sp>
      <p:sp>
        <p:nvSpPr>
          <p:cNvPr id="4" name="타원 3">
            <a:extLst>
              <a:ext uri="{FF2B5EF4-FFF2-40B4-BE49-F238E27FC236}">
                <a16:creationId xmlns:a16="http://schemas.microsoft.com/office/drawing/2014/main" id="{3B535987-0E69-4FFD-A600-0ED0C28004C2}"/>
              </a:ext>
            </a:extLst>
          </p:cNvPr>
          <p:cNvSpPr/>
          <p:nvPr/>
        </p:nvSpPr>
        <p:spPr>
          <a:xfrm>
            <a:off x="4451771" y="2030217"/>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서울시</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1" name="타원 50">
            <a:extLst>
              <a:ext uri="{FF2B5EF4-FFF2-40B4-BE49-F238E27FC236}">
                <a16:creationId xmlns:a16="http://schemas.microsoft.com/office/drawing/2014/main" id="{60F2E103-A55A-4C0C-9DA6-466A15B8CFF4}"/>
              </a:ext>
            </a:extLst>
          </p:cNvPr>
          <p:cNvSpPr/>
          <p:nvPr/>
        </p:nvSpPr>
        <p:spPr>
          <a:xfrm>
            <a:off x="7608693" y="2035252"/>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강원도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2" name="타원 51">
            <a:extLst>
              <a:ext uri="{FF2B5EF4-FFF2-40B4-BE49-F238E27FC236}">
                <a16:creationId xmlns:a16="http://schemas.microsoft.com/office/drawing/2014/main" id="{D6F9B0E4-8397-4F15-8DEA-10E26E12C42C}"/>
              </a:ext>
            </a:extLst>
          </p:cNvPr>
          <p:cNvSpPr/>
          <p:nvPr/>
        </p:nvSpPr>
        <p:spPr>
          <a:xfrm>
            <a:off x="3200765" y="3275672"/>
            <a:ext cx="1546892"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전라북도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3" name="타원 52">
            <a:extLst>
              <a:ext uri="{FF2B5EF4-FFF2-40B4-BE49-F238E27FC236}">
                <a16:creationId xmlns:a16="http://schemas.microsoft.com/office/drawing/2014/main" id="{C286CCB7-90FA-42BC-ADEA-67589394F5FF}"/>
              </a:ext>
            </a:extLst>
          </p:cNvPr>
          <p:cNvSpPr/>
          <p:nvPr/>
        </p:nvSpPr>
        <p:spPr>
          <a:xfrm>
            <a:off x="8459255" y="3275672"/>
            <a:ext cx="1477141"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경상남도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4" name="타원 53">
            <a:extLst>
              <a:ext uri="{FF2B5EF4-FFF2-40B4-BE49-F238E27FC236}">
                <a16:creationId xmlns:a16="http://schemas.microsoft.com/office/drawing/2014/main" id="{B36B251F-D97A-44C7-835F-195EE098D70C}"/>
              </a:ext>
            </a:extLst>
          </p:cNvPr>
          <p:cNvSpPr/>
          <p:nvPr/>
        </p:nvSpPr>
        <p:spPr>
          <a:xfrm>
            <a:off x="6058881" y="1979761"/>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천안시</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5" name="타원 54">
            <a:extLst>
              <a:ext uri="{FF2B5EF4-FFF2-40B4-BE49-F238E27FC236}">
                <a16:creationId xmlns:a16="http://schemas.microsoft.com/office/drawing/2014/main" id="{53D38FA5-BF52-4E58-ABD8-00AC5FEE6B2F}"/>
              </a:ext>
            </a:extLst>
          </p:cNvPr>
          <p:cNvSpPr/>
          <p:nvPr/>
        </p:nvSpPr>
        <p:spPr>
          <a:xfrm>
            <a:off x="4452385" y="4468747"/>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경기도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56" name="타원 55">
            <a:extLst>
              <a:ext uri="{FF2B5EF4-FFF2-40B4-BE49-F238E27FC236}">
                <a16:creationId xmlns:a16="http://schemas.microsoft.com/office/drawing/2014/main" id="{EE832A58-D407-4DD7-A062-0D3C4DA18217}"/>
              </a:ext>
            </a:extLst>
          </p:cNvPr>
          <p:cNvSpPr/>
          <p:nvPr/>
        </p:nvSpPr>
        <p:spPr>
          <a:xfrm>
            <a:off x="7768084" y="4474249"/>
            <a:ext cx="1152680"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제주도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
        <p:nvSpPr>
          <p:cNvPr id="89" name="타원 88">
            <a:extLst>
              <a:ext uri="{FF2B5EF4-FFF2-40B4-BE49-F238E27FC236}">
                <a16:creationId xmlns:a16="http://schemas.microsoft.com/office/drawing/2014/main" id="{5B1074B3-221F-4843-9F42-32CF8A7E39FA}"/>
              </a:ext>
            </a:extLst>
          </p:cNvPr>
          <p:cNvSpPr/>
          <p:nvPr/>
        </p:nvSpPr>
        <p:spPr>
          <a:xfrm>
            <a:off x="5928260" y="4562968"/>
            <a:ext cx="1477142" cy="94814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1훈새마을운동 R" panose="02020603020101020101" pitchFamily="18" charset="-127"/>
                <a:ea typeface="1훈새마을운동 R" panose="02020603020101020101" pitchFamily="18" charset="-127"/>
              </a:rPr>
              <a:t>전라남도</a:t>
            </a:r>
            <a:endParaRPr lang="ko-KR" altLang="en-US" dirty="0">
              <a:solidFill>
                <a:schemeClr val="tx1"/>
              </a:solidFill>
              <a:latin typeface="1훈새마을운동 R" panose="02020603020101020101" pitchFamily="18" charset="-127"/>
              <a:ea typeface="1훈새마을운동 R" panose="02020603020101020101" pitchFamily="18" charset="-127"/>
            </a:endParaRPr>
          </a:p>
        </p:txBody>
      </p:sp>
    </p:spTree>
    <p:extLst>
      <p:ext uri="{BB962C8B-B14F-4D97-AF65-F5344CB8AC3E}">
        <p14:creationId xmlns:p14="http://schemas.microsoft.com/office/powerpoint/2010/main" val="2215773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977287" y="683716"/>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72" name="그룹 71"/>
          <p:cNvGrpSpPr/>
          <p:nvPr/>
        </p:nvGrpSpPr>
        <p:grpSpPr>
          <a:xfrm rot="21430038">
            <a:off x="10566464" y="4265155"/>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644722" y="503364"/>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209265" flipH="1">
            <a:off x="-12637" y="421500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2053251" y="944564"/>
            <a:ext cx="3432302"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분석계획</a:t>
            </a:r>
          </a:p>
        </p:txBody>
      </p:sp>
      <p:sp>
        <p:nvSpPr>
          <p:cNvPr id="9" name="타원 8">
            <a:extLst>
              <a:ext uri="{FF2B5EF4-FFF2-40B4-BE49-F238E27FC236}">
                <a16:creationId xmlns:a16="http://schemas.microsoft.com/office/drawing/2014/main" id="{7065C6BE-3B95-4D96-B47E-AC1E40DAD863}"/>
              </a:ext>
            </a:extLst>
          </p:cNvPr>
          <p:cNvSpPr/>
          <p:nvPr/>
        </p:nvSpPr>
        <p:spPr>
          <a:xfrm>
            <a:off x="5493698" y="4439542"/>
            <a:ext cx="1573810" cy="121999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편의시설</a:t>
            </a:r>
            <a:endParaRPr lang="en-US" altLang="ko-KR" dirty="0">
              <a:latin typeface="1훈새마을운동 R" panose="02020603020101020101" pitchFamily="18" charset="-127"/>
              <a:ea typeface="1훈새마을운동 R" panose="02020603020101020101" pitchFamily="18" charset="-127"/>
            </a:endParaRPr>
          </a:p>
          <a:p>
            <a:pPr algn="ctr"/>
            <a:r>
              <a:rPr lang="ko-KR" altLang="en-US" dirty="0">
                <a:latin typeface="1훈새마을운동 R" panose="02020603020101020101" pitchFamily="18" charset="-127"/>
                <a:ea typeface="1훈새마을운동 R" panose="02020603020101020101" pitchFamily="18" charset="-127"/>
              </a:rPr>
              <a:t>개수</a:t>
            </a:r>
          </a:p>
        </p:txBody>
      </p:sp>
      <p:sp>
        <p:nvSpPr>
          <p:cNvPr id="51" name="타원 50">
            <a:extLst>
              <a:ext uri="{FF2B5EF4-FFF2-40B4-BE49-F238E27FC236}">
                <a16:creationId xmlns:a16="http://schemas.microsoft.com/office/drawing/2014/main" id="{518EBB9B-0514-4E67-8E98-660E673BEA8B}"/>
              </a:ext>
            </a:extLst>
          </p:cNvPr>
          <p:cNvSpPr/>
          <p:nvPr/>
        </p:nvSpPr>
        <p:spPr>
          <a:xfrm>
            <a:off x="8061536" y="4387200"/>
            <a:ext cx="1573810" cy="1250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폭염</a:t>
            </a:r>
            <a:endParaRPr lang="en-US" altLang="ko-KR" dirty="0">
              <a:latin typeface="1훈새마을운동 R" panose="02020603020101020101" pitchFamily="18" charset="-127"/>
              <a:ea typeface="1훈새마을운동 R" panose="02020603020101020101" pitchFamily="18" charset="-127"/>
            </a:endParaRPr>
          </a:p>
          <a:p>
            <a:pPr algn="ctr"/>
            <a:r>
              <a:rPr lang="ko-KR" altLang="en-US" dirty="0">
                <a:latin typeface="1훈새마을운동 R" panose="02020603020101020101" pitchFamily="18" charset="-127"/>
                <a:ea typeface="1훈새마을운동 R" panose="02020603020101020101" pitchFamily="18" charset="-127"/>
              </a:rPr>
              <a:t>취약계층</a:t>
            </a:r>
          </a:p>
        </p:txBody>
      </p:sp>
      <p:sp>
        <p:nvSpPr>
          <p:cNvPr id="53" name="타원 52">
            <a:extLst>
              <a:ext uri="{FF2B5EF4-FFF2-40B4-BE49-F238E27FC236}">
                <a16:creationId xmlns:a16="http://schemas.microsoft.com/office/drawing/2014/main" id="{E7700B1B-49C2-4C84-ADA5-2F3F86204B22}"/>
              </a:ext>
            </a:extLst>
          </p:cNvPr>
          <p:cNvSpPr/>
          <p:nvPr/>
        </p:nvSpPr>
        <p:spPr>
          <a:xfrm>
            <a:off x="2931386" y="4387929"/>
            <a:ext cx="1573810" cy="1250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버스</a:t>
            </a:r>
            <a:endParaRPr lang="en-US" altLang="ko-KR" dirty="0">
              <a:latin typeface="1훈새마을운동 R" panose="02020603020101020101" pitchFamily="18" charset="-127"/>
              <a:ea typeface="1훈새마을운동 R" panose="02020603020101020101" pitchFamily="18" charset="-127"/>
            </a:endParaRPr>
          </a:p>
          <a:p>
            <a:pPr algn="ctr"/>
            <a:r>
              <a:rPr lang="ko-KR" altLang="en-US" dirty="0">
                <a:latin typeface="1훈새마을운동 R" panose="02020603020101020101" pitchFamily="18" charset="-127"/>
                <a:ea typeface="1훈새마을운동 R" panose="02020603020101020101" pitchFamily="18" charset="-127"/>
              </a:rPr>
              <a:t>배차건수</a:t>
            </a:r>
          </a:p>
        </p:txBody>
      </p:sp>
      <p:sp>
        <p:nvSpPr>
          <p:cNvPr id="54" name="타원 53">
            <a:extLst>
              <a:ext uri="{FF2B5EF4-FFF2-40B4-BE49-F238E27FC236}">
                <a16:creationId xmlns:a16="http://schemas.microsoft.com/office/drawing/2014/main" id="{65DEA8B9-79F7-452A-852F-87429BDCDB8D}"/>
              </a:ext>
            </a:extLst>
          </p:cNvPr>
          <p:cNvSpPr/>
          <p:nvPr/>
        </p:nvSpPr>
        <p:spPr>
          <a:xfrm>
            <a:off x="5485553" y="3232042"/>
            <a:ext cx="1573810" cy="6786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1훈새마을운동 R" panose="02020603020101020101" pitchFamily="18" charset="-127"/>
                <a:ea typeface="1훈새마을운동 R" panose="02020603020101020101" pitchFamily="18" charset="-127"/>
              </a:rPr>
              <a:t>군집분석</a:t>
            </a:r>
          </a:p>
        </p:txBody>
      </p:sp>
      <p:sp>
        <p:nvSpPr>
          <p:cNvPr id="55" name="타원 54">
            <a:extLst>
              <a:ext uri="{FF2B5EF4-FFF2-40B4-BE49-F238E27FC236}">
                <a16:creationId xmlns:a16="http://schemas.microsoft.com/office/drawing/2014/main" id="{80CB4721-79C3-4445-B823-491407C516D3}"/>
              </a:ext>
            </a:extLst>
          </p:cNvPr>
          <p:cNvSpPr/>
          <p:nvPr/>
        </p:nvSpPr>
        <p:spPr>
          <a:xfrm>
            <a:off x="5357688" y="1421719"/>
            <a:ext cx="1791414" cy="135134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200" dirty="0">
                <a:latin typeface="1훈새마을운동 R" panose="02020603020101020101" pitchFamily="18" charset="-127"/>
                <a:ea typeface="1훈새마을운동 R" panose="02020603020101020101" pitchFamily="18" charset="-127"/>
              </a:rPr>
              <a:t>위치선정</a:t>
            </a:r>
          </a:p>
        </p:txBody>
      </p:sp>
      <p:sp>
        <p:nvSpPr>
          <p:cNvPr id="43" name="왼쪽 대괄호 42">
            <a:extLst>
              <a:ext uri="{FF2B5EF4-FFF2-40B4-BE49-F238E27FC236}">
                <a16:creationId xmlns:a16="http://schemas.microsoft.com/office/drawing/2014/main" id="{178FFAED-9F7E-4DFA-BB59-075C0B1AF8B2}"/>
              </a:ext>
            </a:extLst>
          </p:cNvPr>
          <p:cNvSpPr/>
          <p:nvPr/>
        </p:nvSpPr>
        <p:spPr>
          <a:xfrm rot="16200000" flipH="1">
            <a:off x="6225222" y="1729174"/>
            <a:ext cx="205819" cy="5110238"/>
          </a:xfrm>
          <a:prstGeom prst="leftBracket">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cxnSp>
        <p:nvCxnSpPr>
          <p:cNvPr id="6" name="직선 연결선 5">
            <a:extLst>
              <a:ext uri="{FF2B5EF4-FFF2-40B4-BE49-F238E27FC236}">
                <a16:creationId xmlns:a16="http://schemas.microsoft.com/office/drawing/2014/main" id="{3C0CF792-37B7-4361-BA60-306CB3521FE9}"/>
              </a:ext>
            </a:extLst>
          </p:cNvPr>
          <p:cNvCxnSpPr>
            <a:cxnSpLocks/>
            <a:stCxn id="54" idx="4"/>
            <a:endCxn id="9" idx="0"/>
          </p:cNvCxnSpPr>
          <p:nvPr/>
        </p:nvCxnSpPr>
        <p:spPr>
          <a:xfrm>
            <a:off x="6272458" y="3910692"/>
            <a:ext cx="8145" cy="528850"/>
          </a:xfrm>
          <a:prstGeom prst="line">
            <a:avLst/>
          </a:prstGeom>
          <a:ln w="158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직선 연결선 55">
            <a:extLst>
              <a:ext uri="{FF2B5EF4-FFF2-40B4-BE49-F238E27FC236}">
                <a16:creationId xmlns:a16="http://schemas.microsoft.com/office/drawing/2014/main" id="{3C1BDBC2-C0A0-4404-8A2C-007B84B8115A}"/>
              </a:ext>
            </a:extLst>
          </p:cNvPr>
          <p:cNvCxnSpPr>
            <a:cxnSpLocks/>
            <a:stCxn id="55" idx="4"/>
          </p:cNvCxnSpPr>
          <p:nvPr/>
        </p:nvCxnSpPr>
        <p:spPr>
          <a:xfrm>
            <a:off x="6253395" y="2773067"/>
            <a:ext cx="0" cy="458975"/>
          </a:xfrm>
          <a:prstGeom prst="line">
            <a:avLst/>
          </a:prstGeom>
          <a:ln w="1587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말풍선: 모서리가 둥근 사각형 18">
            <a:extLst>
              <a:ext uri="{FF2B5EF4-FFF2-40B4-BE49-F238E27FC236}">
                <a16:creationId xmlns:a16="http://schemas.microsoft.com/office/drawing/2014/main" id="{7BF7E35F-2176-44AB-9A9C-A69CFB543615}"/>
              </a:ext>
            </a:extLst>
          </p:cNvPr>
          <p:cNvSpPr/>
          <p:nvPr/>
        </p:nvSpPr>
        <p:spPr>
          <a:xfrm rot="19880410">
            <a:off x="2306652" y="3375438"/>
            <a:ext cx="1397564" cy="750672"/>
          </a:xfrm>
          <a:prstGeom prst="wedgeRoundRectCallout">
            <a:avLst>
              <a:gd name="adj1" fmla="val -17295"/>
              <a:gd name="adj2" fmla="val 84969"/>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accent1">
                    <a:lumMod val="50000"/>
                  </a:schemeClr>
                </a:solidFill>
                <a:latin typeface="1훈솜사탕 R" panose="02020603020101020101" pitchFamily="18" charset="-127"/>
                <a:ea typeface="1훈솜사탕 R" panose="02020603020101020101" pitchFamily="18" charset="-127"/>
              </a:rPr>
              <a:t>유동인구 </a:t>
            </a:r>
            <a:endParaRPr lang="en-US" altLang="ko-KR" sz="1600" dirty="0">
              <a:solidFill>
                <a:schemeClr val="accent1">
                  <a:lumMod val="50000"/>
                </a:schemeClr>
              </a:solidFill>
              <a:latin typeface="1훈솜사탕 R" panose="02020603020101020101" pitchFamily="18" charset="-127"/>
              <a:ea typeface="1훈솜사탕 R" panose="02020603020101020101" pitchFamily="18" charset="-127"/>
            </a:endParaRPr>
          </a:p>
          <a:p>
            <a:pPr algn="ctr"/>
            <a:r>
              <a:rPr lang="ko-KR" altLang="en-US" sz="1600" dirty="0">
                <a:solidFill>
                  <a:schemeClr val="accent1">
                    <a:lumMod val="50000"/>
                  </a:schemeClr>
                </a:solidFill>
                <a:latin typeface="1훈솜사탕 R" panose="02020603020101020101" pitchFamily="18" charset="-127"/>
                <a:ea typeface="1훈솜사탕 R" panose="02020603020101020101" pitchFamily="18" charset="-127"/>
              </a:rPr>
              <a:t>대체</a:t>
            </a:r>
          </a:p>
        </p:txBody>
      </p:sp>
      <p:sp>
        <p:nvSpPr>
          <p:cNvPr id="58" name="말풍선: 모서리가 둥근 사각형 57">
            <a:extLst>
              <a:ext uri="{FF2B5EF4-FFF2-40B4-BE49-F238E27FC236}">
                <a16:creationId xmlns:a16="http://schemas.microsoft.com/office/drawing/2014/main" id="{58E44135-792E-4C6F-851B-8D4BB659F0BD}"/>
              </a:ext>
            </a:extLst>
          </p:cNvPr>
          <p:cNvSpPr/>
          <p:nvPr/>
        </p:nvSpPr>
        <p:spPr>
          <a:xfrm rot="1698150">
            <a:off x="9220755" y="3522078"/>
            <a:ext cx="1397564" cy="750672"/>
          </a:xfrm>
          <a:prstGeom prst="wedgeRoundRectCallout">
            <a:avLst>
              <a:gd name="adj1" fmla="val 10799"/>
              <a:gd name="adj2" fmla="val 82325"/>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accent1">
                    <a:lumMod val="50000"/>
                  </a:schemeClr>
                </a:solidFill>
                <a:latin typeface="1훈솜사탕 R" panose="02020603020101020101" pitchFamily="18" charset="-127"/>
                <a:ea typeface="1훈솜사탕 R" panose="02020603020101020101" pitchFamily="18" charset="-127"/>
              </a:rPr>
              <a:t>15</a:t>
            </a:r>
            <a:r>
              <a:rPr lang="ko-KR" altLang="en-US" sz="1600" dirty="0" err="1">
                <a:solidFill>
                  <a:schemeClr val="accent1">
                    <a:lumMod val="50000"/>
                  </a:schemeClr>
                </a:solidFill>
                <a:latin typeface="1훈솜사탕 R" panose="02020603020101020101" pitchFamily="18" charset="-127"/>
                <a:ea typeface="1훈솜사탕 R" panose="02020603020101020101" pitchFamily="18" charset="-127"/>
              </a:rPr>
              <a:t>세이하</a:t>
            </a:r>
            <a:endParaRPr lang="en-US" altLang="ko-KR" sz="1600" dirty="0">
              <a:solidFill>
                <a:schemeClr val="accent1">
                  <a:lumMod val="50000"/>
                </a:schemeClr>
              </a:solidFill>
              <a:latin typeface="1훈솜사탕 R" panose="02020603020101020101" pitchFamily="18" charset="-127"/>
              <a:ea typeface="1훈솜사탕 R" panose="02020603020101020101" pitchFamily="18" charset="-127"/>
            </a:endParaRPr>
          </a:p>
          <a:p>
            <a:pPr algn="ctr"/>
            <a:r>
              <a:rPr lang="en-US" altLang="ko-KR" sz="1600" dirty="0">
                <a:solidFill>
                  <a:schemeClr val="accent1">
                    <a:lumMod val="50000"/>
                  </a:schemeClr>
                </a:solidFill>
                <a:latin typeface="1훈솜사탕 R" panose="02020603020101020101" pitchFamily="18" charset="-127"/>
                <a:ea typeface="1훈솜사탕 R" panose="02020603020101020101" pitchFamily="18" charset="-127"/>
              </a:rPr>
              <a:t>65</a:t>
            </a:r>
            <a:r>
              <a:rPr lang="ko-KR" altLang="en-US" sz="1600" dirty="0" err="1">
                <a:solidFill>
                  <a:schemeClr val="accent1">
                    <a:lumMod val="50000"/>
                  </a:schemeClr>
                </a:solidFill>
                <a:latin typeface="1훈솜사탕 R" panose="02020603020101020101" pitchFamily="18" charset="-127"/>
                <a:ea typeface="1훈솜사탕 R" panose="02020603020101020101" pitchFamily="18" charset="-127"/>
              </a:rPr>
              <a:t>세이상</a:t>
            </a:r>
            <a:endParaRPr lang="ko-KR" altLang="en-US" sz="1600" dirty="0">
              <a:solidFill>
                <a:schemeClr val="accent1">
                  <a:lumMod val="50000"/>
                </a:schemeClr>
              </a:solidFill>
              <a:latin typeface="1훈솜사탕 R" panose="02020603020101020101" pitchFamily="18" charset="-127"/>
              <a:ea typeface="1훈솜사탕 R" panose="02020603020101020101" pitchFamily="18" charset="-127"/>
            </a:endParaRPr>
          </a:p>
        </p:txBody>
      </p:sp>
    </p:spTree>
    <p:extLst>
      <p:ext uri="{BB962C8B-B14F-4D97-AF65-F5344CB8AC3E}">
        <p14:creationId xmlns:p14="http://schemas.microsoft.com/office/powerpoint/2010/main" val="337572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822467" y="668077"/>
            <a:ext cx="10247572" cy="5358779"/>
          </a:xfrm>
          <a:prstGeom prst="rect">
            <a:avLst/>
          </a:pr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1768870" y="838527"/>
            <a:ext cx="10514350" cy="584775"/>
          </a:xfrm>
          <a:prstGeom prst="rect">
            <a:avLst/>
          </a:prstGeom>
          <a:noFill/>
        </p:spPr>
        <p:txBody>
          <a:bodyPr wrap="square" rtlCol="0">
            <a:spAutoFit/>
          </a:bodyPr>
          <a:lstStyle/>
          <a:p>
            <a:r>
              <a:rPr lang="ko-KR" altLang="en-US" sz="3200" b="1" dirty="0">
                <a:latin typeface="THE뉴스속보" panose="02020503020101020101" pitchFamily="18" charset="-127"/>
                <a:ea typeface="THE뉴스속보" panose="02020503020101020101" pitchFamily="18" charset="-127"/>
                <a:cs typeface="THE뉴스속보" panose="02020503020101020101" pitchFamily="18" charset="-127"/>
              </a:rPr>
              <a:t>사용 데이터소개 및 설명</a:t>
            </a:r>
            <a:endParaRPr lang="en-US" altLang="ko-KR" sz="2800" b="1" dirty="0"/>
          </a:p>
        </p:txBody>
      </p:sp>
      <p:pic>
        <p:nvPicPr>
          <p:cNvPr id="8" name="그림 7">
            <a:extLst>
              <a:ext uri="{FF2B5EF4-FFF2-40B4-BE49-F238E27FC236}">
                <a16:creationId xmlns:a16="http://schemas.microsoft.com/office/drawing/2014/main" id="{BC0784F6-4D88-4AD8-9994-CBD5C2F0FBEA}"/>
              </a:ext>
            </a:extLst>
          </p:cNvPr>
          <p:cNvPicPr>
            <a:picLocks noChangeAspect="1"/>
          </p:cNvPicPr>
          <p:nvPr/>
        </p:nvPicPr>
        <p:blipFill rotWithShape="1">
          <a:blip r:embed="rId2"/>
          <a:srcRect b="27844"/>
          <a:stretch/>
        </p:blipFill>
        <p:spPr>
          <a:xfrm>
            <a:off x="1966654" y="1517937"/>
            <a:ext cx="4055664" cy="2421454"/>
          </a:xfrm>
          <a:prstGeom prst="rect">
            <a:avLst/>
          </a:prstGeom>
        </p:spPr>
      </p:pic>
      <p:sp>
        <p:nvSpPr>
          <p:cNvPr id="43" name="TextBox 42">
            <a:extLst>
              <a:ext uri="{FF2B5EF4-FFF2-40B4-BE49-F238E27FC236}">
                <a16:creationId xmlns:a16="http://schemas.microsoft.com/office/drawing/2014/main" id="{FF178DB5-CCDB-4D26-B08C-0C50A8483762}"/>
              </a:ext>
            </a:extLst>
          </p:cNvPr>
          <p:cNvSpPr txBox="1"/>
          <p:nvPr/>
        </p:nvSpPr>
        <p:spPr>
          <a:xfrm>
            <a:off x="2580657" y="2759647"/>
            <a:ext cx="2902408" cy="369332"/>
          </a:xfrm>
          <a:prstGeom prst="rect">
            <a:avLst/>
          </a:prstGeom>
          <a:solidFill>
            <a:srgbClr val="F4E7D5"/>
          </a:solidFill>
        </p:spPr>
        <p:txBody>
          <a:bodyPr wrap="square" rtlCol="0">
            <a:spAutoFit/>
          </a:bodyPr>
          <a:lstStyle/>
          <a:p>
            <a:r>
              <a:rPr lang="ko-KR" altLang="en-US" dirty="0">
                <a:latin typeface="1훈새마을운동 R" panose="02020603020101020101" pitchFamily="18" charset="-127"/>
                <a:ea typeface="1훈새마을운동 R" panose="02020603020101020101" pitchFamily="18" charset="-127"/>
              </a:rPr>
              <a:t>춘천시 읍</a:t>
            </a:r>
            <a:r>
              <a:rPr lang="en-US" altLang="ko-KR" dirty="0">
                <a:latin typeface="1훈새마을운동 R" panose="02020603020101020101" pitchFamily="18" charset="-127"/>
                <a:ea typeface="1훈새마을운동 R" panose="02020603020101020101" pitchFamily="18" charset="-127"/>
              </a:rPr>
              <a:t>.</a:t>
            </a:r>
            <a:r>
              <a:rPr lang="ko-KR" altLang="en-US" dirty="0">
                <a:latin typeface="1훈새마을운동 R" panose="02020603020101020101" pitchFamily="18" charset="-127"/>
                <a:ea typeface="1훈새마을운동 R" panose="02020603020101020101" pitchFamily="18" charset="-127"/>
              </a:rPr>
              <a:t>면</a:t>
            </a:r>
            <a:r>
              <a:rPr lang="en-US" altLang="ko-KR" dirty="0">
                <a:latin typeface="1훈새마을운동 R" panose="02020603020101020101" pitchFamily="18" charset="-127"/>
                <a:ea typeface="1훈새마을운동 R" panose="02020603020101020101" pitchFamily="18" charset="-127"/>
              </a:rPr>
              <a:t>.</a:t>
            </a:r>
            <a:r>
              <a:rPr lang="ko-KR" altLang="en-US" dirty="0" err="1">
                <a:latin typeface="1훈새마을운동 R" panose="02020603020101020101" pitchFamily="18" charset="-127"/>
                <a:ea typeface="1훈새마을운동 R" panose="02020603020101020101" pitchFamily="18" charset="-127"/>
              </a:rPr>
              <a:t>동별</a:t>
            </a:r>
            <a:r>
              <a:rPr lang="ko-KR" altLang="en-US" dirty="0">
                <a:latin typeface="1훈새마을운동 R" panose="02020603020101020101" pitchFamily="18" charset="-127"/>
                <a:ea typeface="1훈새마을운동 R" panose="02020603020101020101" pitchFamily="18" charset="-127"/>
              </a:rPr>
              <a:t> 연령별 인구수</a:t>
            </a:r>
          </a:p>
        </p:txBody>
      </p:sp>
      <p:pic>
        <p:nvPicPr>
          <p:cNvPr id="6" name="그림 5">
            <a:extLst>
              <a:ext uri="{FF2B5EF4-FFF2-40B4-BE49-F238E27FC236}">
                <a16:creationId xmlns:a16="http://schemas.microsoft.com/office/drawing/2014/main" id="{7E513B5E-067F-4019-B86E-2E6763DCF381}"/>
              </a:ext>
            </a:extLst>
          </p:cNvPr>
          <p:cNvPicPr>
            <a:picLocks noChangeAspect="1"/>
          </p:cNvPicPr>
          <p:nvPr/>
        </p:nvPicPr>
        <p:blipFill>
          <a:blip r:embed="rId3"/>
          <a:stretch>
            <a:fillRect/>
          </a:stretch>
        </p:blipFill>
        <p:spPr>
          <a:xfrm>
            <a:off x="1846850" y="3535035"/>
            <a:ext cx="3938584" cy="2244233"/>
          </a:xfrm>
          <a:prstGeom prst="rect">
            <a:avLst/>
          </a:prstGeom>
        </p:spPr>
      </p:pic>
      <p:sp>
        <p:nvSpPr>
          <p:cNvPr id="44" name="TextBox 43">
            <a:extLst>
              <a:ext uri="{FF2B5EF4-FFF2-40B4-BE49-F238E27FC236}">
                <a16:creationId xmlns:a16="http://schemas.microsoft.com/office/drawing/2014/main" id="{D1F4B0C8-933A-4B32-BB8B-DDCC5C658D67}"/>
              </a:ext>
            </a:extLst>
          </p:cNvPr>
          <p:cNvSpPr txBox="1"/>
          <p:nvPr/>
        </p:nvSpPr>
        <p:spPr>
          <a:xfrm>
            <a:off x="2771128" y="4552716"/>
            <a:ext cx="2187908" cy="369332"/>
          </a:xfrm>
          <a:prstGeom prst="rect">
            <a:avLst/>
          </a:prstGeom>
          <a:solidFill>
            <a:srgbClr val="F4E7D5"/>
          </a:solidFill>
        </p:spPr>
        <p:txBody>
          <a:bodyPr wrap="square" rtlCol="0">
            <a:spAutoFit/>
          </a:bodyPr>
          <a:lstStyle/>
          <a:p>
            <a:r>
              <a:rPr lang="ko-KR" altLang="en-US">
                <a:latin typeface="1훈새마을운동 R" panose="02020603020101020101" pitchFamily="18" charset="-127"/>
                <a:ea typeface="1훈새마을운동 R" panose="02020603020101020101" pitchFamily="18" charset="-127"/>
              </a:rPr>
              <a:t>춘천시 버스노선 데이터</a:t>
            </a:r>
            <a:endParaRPr lang="ko-KR" altLang="en-US" dirty="0">
              <a:latin typeface="1훈새마을운동 R" panose="02020603020101020101" pitchFamily="18" charset="-127"/>
              <a:ea typeface="1훈새마을운동 R" panose="02020603020101020101" pitchFamily="18" charset="-127"/>
            </a:endParaRPr>
          </a:p>
        </p:txBody>
      </p:sp>
      <p:pic>
        <p:nvPicPr>
          <p:cNvPr id="7" name="그림 6">
            <a:extLst>
              <a:ext uri="{FF2B5EF4-FFF2-40B4-BE49-F238E27FC236}">
                <a16:creationId xmlns:a16="http://schemas.microsoft.com/office/drawing/2014/main" id="{39B4775D-E8F0-48FB-9CE0-C3004D4CC45C}"/>
              </a:ext>
            </a:extLst>
          </p:cNvPr>
          <p:cNvPicPr>
            <a:picLocks noChangeAspect="1"/>
          </p:cNvPicPr>
          <p:nvPr/>
        </p:nvPicPr>
        <p:blipFill>
          <a:blip r:embed="rId4"/>
          <a:stretch>
            <a:fillRect/>
          </a:stretch>
        </p:blipFill>
        <p:spPr>
          <a:xfrm>
            <a:off x="6006765" y="2721842"/>
            <a:ext cx="3650982" cy="3047392"/>
          </a:xfrm>
          <a:prstGeom prst="rect">
            <a:avLst/>
          </a:prstGeom>
        </p:spPr>
      </p:pic>
      <p:pic>
        <p:nvPicPr>
          <p:cNvPr id="38" name="그림 37">
            <a:extLst>
              <a:ext uri="{FF2B5EF4-FFF2-40B4-BE49-F238E27FC236}">
                <a16:creationId xmlns:a16="http://schemas.microsoft.com/office/drawing/2014/main" id="{90A69C8E-BFFD-4ABA-AD2B-DEEFD23C42C5}"/>
              </a:ext>
            </a:extLst>
          </p:cNvPr>
          <p:cNvPicPr>
            <a:picLocks noChangeAspect="1"/>
          </p:cNvPicPr>
          <p:nvPr/>
        </p:nvPicPr>
        <p:blipFill>
          <a:blip r:embed="rId5"/>
          <a:stretch>
            <a:fillRect/>
          </a:stretch>
        </p:blipFill>
        <p:spPr>
          <a:xfrm>
            <a:off x="7596234" y="1876409"/>
            <a:ext cx="1992891" cy="2033272"/>
          </a:xfrm>
          <a:prstGeom prst="rect">
            <a:avLst/>
          </a:prstGeom>
        </p:spPr>
      </p:pic>
      <p:pic>
        <p:nvPicPr>
          <p:cNvPr id="37" name="그림 36">
            <a:extLst>
              <a:ext uri="{FF2B5EF4-FFF2-40B4-BE49-F238E27FC236}">
                <a16:creationId xmlns:a16="http://schemas.microsoft.com/office/drawing/2014/main" id="{8A4E06C6-C88D-4D3E-806F-B779A0F71C5D}"/>
              </a:ext>
            </a:extLst>
          </p:cNvPr>
          <p:cNvPicPr>
            <a:picLocks noChangeAspect="1"/>
          </p:cNvPicPr>
          <p:nvPr/>
        </p:nvPicPr>
        <p:blipFill>
          <a:blip r:embed="rId6"/>
          <a:stretch>
            <a:fillRect/>
          </a:stretch>
        </p:blipFill>
        <p:spPr>
          <a:xfrm>
            <a:off x="8710673" y="1718135"/>
            <a:ext cx="1992890" cy="2191546"/>
          </a:xfrm>
          <a:prstGeom prst="rect">
            <a:avLst/>
          </a:prstGeom>
        </p:spPr>
      </p:pic>
      <p:sp>
        <p:nvSpPr>
          <p:cNvPr id="4" name="TextBox 3">
            <a:extLst>
              <a:ext uri="{FF2B5EF4-FFF2-40B4-BE49-F238E27FC236}">
                <a16:creationId xmlns:a16="http://schemas.microsoft.com/office/drawing/2014/main" id="{2FADC3E0-37A8-49E2-A8E1-49EB59BE4C24}"/>
              </a:ext>
            </a:extLst>
          </p:cNvPr>
          <p:cNvSpPr txBox="1"/>
          <p:nvPr/>
        </p:nvSpPr>
        <p:spPr>
          <a:xfrm>
            <a:off x="8292425" y="2881867"/>
            <a:ext cx="1796876" cy="369332"/>
          </a:xfrm>
          <a:prstGeom prst="rect">
            <a:avLst/>
          </a:prstGeom>
          <a:solidFill>
            <a:srgbClr val="F4E7D5"/>
          </a:solidFill>
        </p:spPr>
        <p:txBody>
          <a:bodyPr wrap="square" rtlCol="0">
            <a:spAutoFit/>
          </a:bodyPr>
          <a:lstStyle/>
          <a:p>
            <a:r>
              <a:rPr lang="ko-KR" altLang="en-US" dirty="0">
                <a:latin typeface="1훈새마을운동 R" panose="02020603020101020101" pitchFamily="18" charset="-127"/>
                <a:ea typeface="1훈새마을운동 R" panose="02020603020101020101" pitchFamily="18" charset="-127"/>
              </a:rPr>
              <a:t>춘천시 기상 데이터</a:t>
            </a:r>
          </a:p>
        </p:txBody>
      </p:sp>
      <p:sp>
        <p:nvSpPr>
          <p:cNvPr id="52" name="TextBox 51">
            <a:extLst>
              <a:ext uri="{FF2B5EF4-FFF2-40B4-BE49-F238E27FC236}">
                <a16:creationId xmlns:a16="http://schemas.microsoft.com/office/drawing/2014/main" id="{2B4662A7-6AF1-4CD5-97DF-610327441785}"/>
              </a:ext>
            </a:extLst>
          </p:cNvPr>
          <p:cNvSpPr txBox="1"/>
          <p:nvPr/>
        </p:nvSpPr>
        <p:spPr>
          <a:xfrm>
            <a:off x="7130336" y="4193526"/>
            <a:ext cx="1568086" cy="369332"/>
          </a:xfrm>
          <a:prstGeom prst="rect">
            <a:avLst/>
          </a:prstGeom>
          <a:solidFill>
            <a:srgbClr val="F4E7D5"/>
          </a:solidFill>
        </p:spPr>
        <p:txBody>
          <a:bodyPr wrap="square" rtlCol="0">
            <a:spAutoFit/>
          </a:bodyPr>
          <a:lstStyle/>
          <a:p>
            <a:r>
              <a:rPr lang="ko-KR" altLang="en-US">
                <a:latin typeface="1훈새마을운동 R" panose="02020603020101020101" pitchFamily="18" charset="-127"/>
                <a:ea typeface="1훈새마을운동 R" panose="02020603020101020101" pitchFamily="18" charset="-127"/>
              </a:rPr>
              <a:t>춘천시 편의시설</a:t>
            </a:r>
            <a:endParaRPr lang="ko-KR" altLang="en-US" dirty="0">
              <a:latin typeface="1훈새마을운동 R" panose="02020603020101020101" pitchFamily="18" charset="-127"/>
              <a:ea typeface="1훈새마을운동 R" panose="02020603020101020101" pitchFamily="18" charset="-127"/>
            </a:endParaRPr>
          </a:p>
        </p:txBody>
      </p:sp>
    </p:spTree>
    <p:extLst>
      <p:ext uri="{BB962C8B-B14F-4D97-AF65-F5344CB8AC3E}">
        <p14:creationId xmlns:p14="http://schemas.microsoft.com/office/powerpoint/2010/main" val="125135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246777-A675-480C-B568-C9F95BE306CD}"/>
              </a:ext>
            </a:extLst>
          </p:cNvPr>
          <p:cNvSpPr txBox="1"/>
          <p:nvPr/>
        </p:nvSpPr>
        <p:spPr>
          <a:xfrm>
            <a:off x="5541793" y="1059514"/>
            <a:ext cx="1108413" cy="646331"/>
          </a:xfrm>
          <a:prstGeom prst="rect">
            <a:avLst/>
          </a:prstGeom>
          <a:noFill/>
        </p:spPr>
        <p:txBody>
          <a:bodyPr wrap="square" rtlCol="0">
            <a:spAutoFit/>
          </a:bodyPr>
          <a:lstStyle/>
          <a:p>
            <a:r>
              <a:rPr lang="ko-KR" altLang="en-US" sz="3600" dirty="0">
                <a:solidFill>
                  <a:srgbClr val="FBCA92"/>
                </a:solidFill>
              </a:rPr>
              <a:t>출처</a:t>
            </a:r>
          </a:p>
        </p:txBody>
      </p:sp>
      <p:sp>
        <p:nvSpPr>
          <p:cNvPr id="37" name="직사각형 36">
            <a:extLst>
              <a:ext uri="{FF2B5EF4-FFF2-40B4-BE49-F238E27FC236}">
                <a16:creationId xmlns:a16="http://schemas.microsoft.com/office/drawing/2014/main" id="{8CCC9E10-CB72-4F2C-BE18-0C4C20C18404}"/>
              </a:ext>
            </a:extLst>
          </p:cNvPr>
          <p:cNvSpPr/>
          <p:nvPr/>
        </p:nvSpPr>
        <p:spPr>
          <a:xfrm>
            <a:off x="1189323" y="2023036"/>
            <a:ext cx="10263408" cy="4211602"/>
          </a:xfrm>
          <a:prstGeom prst="rect">
            <a:avLst/>
          </a:prstGeom>
        </p:spPr>
        <p:txBody>
          <a:bodyPr wrap="square">
            <a:spAutoFit/>
          </a:bodyPr>
          <a:lstStyle/>
          <a:p>
            <a:pPr>
              <a:lnSpc>
                <a:spcPct val="150000"/>
              </a:lnSpc>
            </a:pPr>
            <a:r>
              <a:rPr lang="en-US" altLang="ko-KR" sz="1200" dirty="0">
                <a:solidFill>
                  <a:srgbClr val="FFFFFF"/>
                </a:solidFill>
                <a:hlinkClick r:id="rId2"/>
              </a:rPr>
              <a:t>http://m.gukjenews.com/news/articleView.html?idxno=1121842#_enliple</a:t>
            </a:r>
            <a:endParaRPr lang="en-US" altLang="ko-KR" sz="1200" dirty="0">
              <a:solidFill>
                <a:srgbClr val="FFFFFF"/>
              </a:solidFill>
            </a:endParaRPr>
          </a:p>
          <a:p>
            <a:pPr>
              <a:lnSpc>
                <a:spcPct val="150000"/>
              </a:lnSpc>
            </a:pPr>
            <a:r>
              <a:rPr lang="en-US" altLang="ko-KR" sz="1200" dirty="0">
                <a:solidFill>
                  <a:srgbClr val="FFFFFF"/>
                </a:solidFill>
                <a:hlinkClick r:id="rId3"/>
              </a:rPr>
              <a:t>https://m.news.naver.com/read.nhn?mode=LSD&amp;mid=sec&amp;sid1=102&amp;oid=448&amp;aid=0000279883</a:t>
            </a:r>
            <a:r>
              <a:rPr lang="en-US" altLang="ko-KR" sz="1200" dirty="0">
                <a:solidFill>
                  <a:srgbClr val="FFFFFF"/>
                </a:solidFill>
              </a:rPr>
              <a:t> </a:t>
            </a:r>
          </a:p>
          <a:p>
            <a:pPr>
              <a:lnSpc>
                <a:spcPct val="150000"/>
              </a:lnSpc>
            </a:pPr>
            <a:r>
              <a:rPr lang="en-US" altLang="ko-KR" sz="1200" dirty="0">
                <a:solidFill>
                  <a:srgbClr val="FFFFFF"/>
                </a:solidFill>
                <a:hlinkClick r:id="rId4"/>
              </a:rPr>
              <a:t>https://m.news.naver.com/read.nhn?mode=LSD&amp;mid=sec&amp;sid1=105&amp;oid=029&amp;aid=0002545535</a:t>
            </a:r>
            <a:endParaRPr lang="en-US" altLang="ko-KR" sz="1200" dirty="0">
              <a:solidFill>
                <a:srgbClr val="FFFFFF"/>
              </a:solidFill>
            </a:endParaRPr>
          </a:p>
          <a:p>
            <a:r>
              <a:rPr lang="en-US" altLang="ko-KR" sz="1200" dirty="0">
                <a:hlinkClick r:id="rId5"/>
              </a:rPr>
              <a:t>http://www.kostat.go.kr/portal/korea/kor_nw/3/index.board?bmode=read&amp;aSeq=370781&amp;pageNo=1&amp;rowNum=10&amp;amSeq=&amp;sTarget=title&amp;sTxt=0</a:t>
            </a:r>
            <a:r>
              <a:rPr lang="en-US" altLang="ko-KR" sz="1200" dirty="0"/>
              <a:t> </a:t>
            </a:r>
          </a:p>
          <a:p>
            <a:r>
              <a:rPr lang="en-US" altLang="ko-KR" sz="1200" dirty="0">
                <a:hlinkClick r:id="rId2"/>
              </a:rPr>
              <a:t>http://m.gukjenews.com/news/articleView.html?idxno=1121842#_enliple</a:t>
            </a:r>
            <a:r>
              <a:rPr lang="en-US" altLang="ko-KR" sz="1200" dirty="0"/>
              <a:t> </a:t>
            </a:r>
          </a:p>
          <a:p>
            <a:pPr>
              <a:lnSpc>
                <a:spcPct val="150000"/>
              </a:lnSpc>
            </a:pPr>
            <a:r>
              <a:rPr lang="en-US" altLang="ko-KR" sz="1200" dirty="0">
                <a:solidFill>
                  <a:srgbClr val="FFFFFF"/>
                </a:solidFill>
              </a:rPr>
              <a:t>  </a:t>
            </a:r>
            <a:r>
              <a:rPr lang="en-US" altLang="ko-KR" sz="1200" dirty="0">
                <a:solidFill>
                  <a:srgbClr val="FFFFFF"/>
                </a:solidFill>
                <a:hlinkClick r:id="rId6"/>
              </a:rPr>
              <a:t>https://news.naver.com/main/read.nhn?oid=088&amp;aid=0000544315</a:t>
            </a:r>
            <a:endParaRPr lang="en-US" altLang="ko-KR" sz="1200" dirty="0">
              <a:solidFill>
                <a:srgbClr val="FFFFFF"/>
              </a:solidFill>
            </a:endParaRPr>
          </a:p>
          <a:p>
            <a:pPr>
              <a:lnSpc>
                <a:spcPct val="150000"/>
              </a:lnSpc>
            </a:pPr>
            <a:r>
              <a:rPr lang="en-US" altLang="ko-KR" sz="1200" dirty="0">
                <a:solidFill>
                  <a:srgbClr val="FFFFFF"/>
                </a:solidFill>
                <a:hlinkClick r:id="rId7"/>
              </a:rPr>
              <a:t>http://www.upkorea.net/news/articleView.html?idxno=615259#07Pk</a:t>
            </a:r>
            <a:r>
              <a:rPr lang="en-US" altLang="ko-KR" sz="1200" dirty="0">
                <a:solidFill>
                  <a:srgbClr val="FFFFFF"/>
                </a:solidFill>
              </a:rPr>
              <a:t>  </a:t>
            </a:r>
          </a:p>
          <a:p>
            <a:pPr>
              <a:lnSpc>
                <a:spcPct val="150000"/>
              </a:lnSpc>
            </a:pPr>
            <a:r>
              <a:rPr lang="en-US" altLang="ko-KR" sz="1200" dirty="0">
                <a:solidFill>
                  <a:srgbClr val="FFFFFF"/>
                </a:solidFill>
                <a:hlinkClick r:id="rId8"/>
              </a:rPr>
              <a:t>http://www.newsis.com/view/?id=NISX20180709_0000358229&amp;cID=10805&amp;pID=10800</a:t>
            </a:r>
            <a:endParaRPr lang="en-US" altLang="ko-KR" sz="1200" dirty="0">
              <a:solidFill>
                <a:srgbClr val="FFFFFF"/>
              </a:solidFill>
            </a:endParaRPr>
          </a:p>
          <a:p>
            <a:pPr>
              <a:lnSpc>
                <a:spcPct val="150000"/>
              </a:lnSpc>
            </a:pPr>
            <a:r>
              <a:rPr lang="en-US" altLang="ko-KR" sz="1200" dirty="0">
                <a:solidFill>
                  <a:srgbClr val="FFFFFF"/>
                </a:solidFill>
                <a:hlinkClick r:id="rId9"/>
              </a:rPr>
              <a:t>http://daily.hankooki.com/lpage/society/201908/dh20190809163433137780.html</a:t>
            </a:r>
            <a:r>
              <a:rPr lang="en-US" altLang="ko-KR" sz="1200" dirty="0">
                <a:solidFill>
                  <a:srgbClr val="FFFFFF"/>
                </a:solidFill>
              </a:rPr>
              <a:t> </a:t>
            </a:r>
          </a:p>
          <a:p>
            <a:pPr>
              <a:lnSpc>
                <a:spcPct val="150000"/>
              </a:lnSpc>
            </a:pPr>
            <a:r>
              <a:rPr lang="en-US" altLang="ko-KR" sz="1200" dirty="0">
                <a:solidFill>
                  <a:srgbClr val="FFFFFF"/>
                </a:solidFill>
                <a:hlinkClick r:id="rId10"/>
              </a:rPr>
              <a:t>http://news.kmib.co.kr/article/view.asp?arcid=0924091393&amp;code=11131700&amp;cp=nv</a:t>
            </a:r>
            <a:endParaRPr lang="en-US" altLang="ko-KR" sz="1200" dirty="0">
              <a:solidFill>
                <a:srgbClr val="FFFFFF"/>
              </a:solidFill>
            </a:endParaRPr>
          </a:p>
          <a:p>
            <a:pPr>
              <a:lnSpc>
                <a:spcPct val="150000"/>
              </a:lnSpc>
            </a:pPr>
            <a:r>
              <a:rPr lang="en-US" altLang="ko-KR" sz="1200" dirty="0">
                <a:solidFill>
                  <a:srgbClr val="FFFFFF"/>
                </a:solidFill>
                <a:hlinkClick r:id="rId11"/>
              </a:rPr>
              <a:t>https://blog.naver.com/leetech-fog/221546913060</a:t>
            </a:r>
            <a:endParaRPr lang="en-US" altLang="ko-KR" sz="1200" dirty="0">
              <a:solidFill>
                <a:srgbClr val="FFFFFF"/>
              </a:solidFill>
            </a:endParaRPr>
          </a:p>
          <a:p>
            <a:pPr>
              <a:lnSpc>
                <a:spcPct val="150000"/>
              </a:lnSpc>
            </a:pPr>
            <a:r>
              <a:rPr lang="en-US" altLang="ko-KR" sz="1200" dirty="0">
                <a:solidFill>
                  <a:srgbClr val="FFFFFF"/>
                </a:solidFill>
                <a:hlinkClick r:id="rId12"/>
              </a:rPr>
              <a:t>https://www.provin.gangwon.kr/gw/gnews/sub02_06?enewsType=weekSeven&amp;sccode=6&amp;articleSeq=20160811180116063&amp;mode=readForm</a:t>
            </a:r>
            <a:endParaRPr lang="en-US" altLang="ko-KR" sz="1200" dirty="0">
              <a:solidFill>
                <a:srgbClr val="FFFFFF"/>
              </a:solidFill>
            </a:endParaRPr>
          </a:p>
          <a:p>
            <a:pPr>
              <a:lnSpc>
                <a:spcPct val="150000"/>
              </a:lnSpc>
            </a:pPr>
            <a:r>
              <a:rPr lang="en-US" altLang="ko-KR" sz="1200" dirty="0">
                <a:solidFill>
                  <a:srgbClr val="FFFFFF"/>
                </a:solidFill>
                <a:hlinkClick r:id="rId13"/>
              </a:rPr>
              <a:t>http://www.goodmorningcc.com/news/articleView.html?idxno=212975</a:t>
            </a:r>
            <a:r>
              <a:rPr lang="en-US" altLang="ko-KR" sz="1200" dirty="0">
                <a:solidFill>
                  <a:srgbClr val="FFFFFF"/>
                </a:solidFill>
              </a:rPr>
              <a:t> </a:t>
            </a:r>
          </a:p>
          <a:p>
            <a:pPr>
              <a:lnSpc>
                <a:spcPct val="150000"/>
              </a:lnSpc>
            </a:pPr>
            <a:r>
              <a:rPr lang="en-US" altLang="ko-KR" sz="1200" dirty="0">
                <a:solidFill>
                  <a:srgbClr val="FFFFFF"/>
                </a:solidFill>
                <a:hlinkClick r:id="rId14"/>
              </a:rPr>
              <a:t>http://www.chbis.kr/</a:t>
            </a:r>
            <a:endParaRPr lang="en-US" altLang="ko-KR" sz="1200" dirty="0">
              <a:solidFill>
                <a:srgbClr val="FFFFFF"/>
              </a:solidFill>
            </a:endParaRPr>
          </a:p>
          <a:p>
            <a:pPr>
              <a:lnSpc>
                <a:spcPct val="150000"/>
              </a:lnSpc>
            </a:pPr>
            <a:r>
              <a:rPr lang="en-US" altLang="ko-KR" sz="1200" dirty="0">
                <a:solidFill>
                  <a:srgbClr val="FFFFFF"/>
                </a:solidFill>
                <a:hlinkClick r:id="rId15"/>
              </a:rPr>
              <a:t>http://www.chbis.kr/busIntroChun.do?prmDistrict=1</a:t>
            </a:r>
            <a:r>
              <a:rPr lang="en-US" altLang="ko-KR" sz="1200" dirty="0">
                <a:solidFill>
                  <a:srgbClr val="FFFFFF"/>
                </a:solidFill>
              </a:rPr>
              <a:t> </a:t>
            </a:r>
          </a:p>
        </p:txBody>
      </p:sp>
    </p:spTree>
    <p:extLst>
      <p:ext uri="{BB962C8B-B14F-4D97-AF65-F5344CB8AC3E}">
        <p14:creationId xmlns:p14="http://schemas.microsoft.com/office/powerpoint/2010/main" val="661547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246777-A675-480C-B568-C9F95BE306CD}"/>
              </a:ext>
            </a:extLst>
          </p:cNvPr>
          <p:cNvSpPr txBox="1"/>
          <p:nvPr/>
        </p:nvSpPr>
        <p:spPr>
          <a:xfrm>
            <a:off x="5116896" y="3105834"/>
            <a:ext cx="2491268" cy="646331"/>
          </a:xfrm>
          <a:prstGeom prst="rect">
            <a:avLst/>
          </a:prstGeom>
          <a:noFill/>
        </p:spPr>
        <p:txBody>
          <a:bodyPr wrap="square" rtlCol="0">
            <a:spAutoFit/>
          </a:bodyPr>
          <a:lstStyle/>
          <a:p>
            <a:r>
              <a:rPr lang="en-US" altLang="ko-KR" sz="3600" dirty="0">
                <a:solidFill>
                  <a:srgbClr val="FBCA92"/>
                </a:solidFill>
              </a:rPr>
              <a:t>THE END</a:t>
            </a:r>
            <a:endParaRPr lang="ko-KR" altLang="en-US" sz="3600" dirty="0">
              <a:solidFill>
                <a:srgbClr val="FBCA92"/>
              </a:solidFill>
            </a:endParaRPr>
          </a:p>
        </p:txBody>
      </p:sp>
    </p:spTree>
    <p:extLst>
      <p:ext uri="{BB962C8B-B14F-4D97-AF65-F5344CB8AC3E}">
        <p14:creationId xmlns:p14="http://schemas.microsoft.com/office/powerpoint/2010/main" val="289725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8" name="그룹 7"/>
          <p:cNvGrpSpPr/>
          <p:nvPr/>
        </p:nvGrpSpPr>
        <p:grpSpPr>
          <a:xfrm>
            <a:off x="162469" y="-136758"/>
            <a:ext cx="12156791" cy="7131516"/>
            <a:chOff x="191742" y="-143873"/>
            <a:chExt cx="12156791" cy="7131516"/>
          </a:xfrm>
        </p:grpSpPr>
        <p:sp>
          <p:nvSpPr>
            <p:cNvPr id="40" name="직각 삼각형 39"/>
            <p:cNvSpPr/>
            <p:nvPr/>
          </p:nvSpPr>
          <p:spPr>
            <a:xfrm flipH="1" flipV="1">
              <a:off x="10099132" y="214188"/>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 name="직각 삼각형 1"/>
            <p:cNvSpPr/>
            <p:nvPr/>
          </p:nvSpPr>
          <p:spPr>
            <a:xfrm flipV="1">
              <a:off x="191742" y="284540"/>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 name="직사각형 4"/>
            <p:cNvSpPr/>
            <p:nvPr/>
          </p:nvSpPr>
          <p:spPr>
            <a:xfrm>
              <a:off x="375978" y="320668"/>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5" name="모서리가 둥근 직사각형 34"/>
            <p:cNvSpPr/>
            <p:nvPr/>
          </p:nvSpPr>
          <p:spPr>
            <a:xfrm rot="20908463" flipH="1">
              <a:off x="9208681" y="-143873"/>
              <a:ext cx="2214521" cy="5953809"/>
            </a:xfrm>
            <a:prstGeom prst="roundRect">
              <a:avLst>
                <a:gd name="adj" fmla="val 50000"/>
              </a:avLst>
            </a:prstGeom>
            <a:gradFill flip="none" rotWithShape="1">
              <a:gsLst>
                <a:gs pos="0">
                  <a:schemeClr val="tx1">
                    <a:tint val="44500"/>
                    <a:satMod val="160000"/>
                  </a:schemeClr>
                </a:gs>
                <a:gs pos="93000">
                  <a:schemeClr val="tx1">
                    <a:tint val="23500"/>
                    <a:satMod val="160000"/>
                    <a:alpha val="0"/>
                  </a:schemeClr>
                </a:gs>
              </a:gsLst>
              <a:lin ang="0" scaled="1"/>
              <a:tileRect/>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 name="그룹 5"/>
            <p:cNvGrpSpPr/>
            <p:nvPr/>
          </p:nvGrpSpPr>
          <p:grpSpPr>
            <a:xfrm>
              <a:off x="10550547" y="4274654"/>
              <a:ext cx="1797986" cy="2712989"/>
              <a:chOff x="10550547" y="4274654"/>
              <a:chExt cx="1797986" cy="2712989"/>
            </a:xfrm>
            <a:effectLst>
              <a:outerShdw blurRad="127000" dist="38100" dir="10800000" algn="r" rotWithShape="0">
                <a:prstClr val="black">
                  <a:alpha val="40000"/>
                </a:prstClr>
              </a:outerShdw>
            </a:effectLst>
          </p:grpSpPr>
          <p:grpSp>
            <p:nvGrpSpPr>
              <p:cNvPr id="68" name="그룹 67"/>
              <p:cNvGrpSpPr/>
              <p:nvPr/>
            </p:nvGrpSpPr>
            <p:grpSpPr>
              <a:xfrm rot="21430038">
                <a:off x="10550547" y="4274654"/>
                <a:ext cx="1447091" cy="2203952"/>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69" name="순서도: 저장 데이터 68"/>
              <p:cNvSpPr/>
              <p:nvPr/>
            </p:nvSpPr>
            <p:spPr>
              <a:xfrm rot="3986696">
                <a:off x="11583868" y="5927398"/>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2" name="자유형 41"/>
              <p:cNvSpPr/>
              <p:nvPr/>
            </p:nvSpPr>
            <p:spPr>
              <a:xfrm rot="3986696">
                <a:off x="11547109" y="6186218"/>
                <a:ext cx="618232" cy="984617"/>
              </a:xfrm>
              <a:custGeom>
                <a:avLst/>
                <a:gdLst>
                  <a:gd name="connsiteX0" fmla="*/ 29996 w 618232"/>
                  <a:gd name="connsiteY0" fmla="*/ 0 h 984617"/>
                  <a:gd name="connsiteX1" fmla="*/ 618232 w 618232"/>
                  <a:gd name="connsiteY1" fmla="*/ 256444 h 984617"/>
                  <a:gd name="connsiteX2" fmla="*/ 301041 w 618232"/>
                  <a:gd name="connsiteY2" fmla="*/ 984020 h 984617"/>
                  <a:gd name="connsiteX3" fmla="*/ 152768 w 618232"/>
                  <a:gd name="connsiteY3" fmla="*/ 984617 h 984617"/>
                  <a:gd name="connsiteX4" fmla="*/ 152759 w 618232"/>
                  <a:gd name="connsiteY4" fmla="*/ 982396 h 984617"/>
                  <a:gd name="connsiteX5" fmla="*/ 46023 w 618232"/>
                  <a:gd name="connsiteY5" fmla="*/ 982396 h 984617"/>
                  <a:gd name="connsiteX6" fmla="*/ 0 w 618232"/>
                  <a:gd name="connsiteY6" fmla="*/ 474992 h 984617"/>
                  <a:gd name="connsiteX7" fmla="*/ 29144 w 618232"/>
                  <a:gd name="connsiteY7" fmla="*/ 2790 h 9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232" h="984617">
                    <a:moveTo>
                      <a:pt x="29996" y="0"/>
                    </a:moveTo>
                    <a:lnTo>
                      <a:pt x="618232" y="256444"/>
                    </a:lnTo>
                    <a:lnTo>
                      <a:pt x="301041" y="984020"/>
                    </a:lnTo>
                    <a:lnTo>
                      <a:pt x="152768" y="984617"/>
                    </a:lnTo>
                    <a:lnTo>
                      <a:pt x="152759" y="982396"/>
                    </a:lnTo>
                    <a:lnTo>
                      <a:pt x="46023" y="982396"/>
                    </a:lnTo>
                    <a:cubicBezTo>
                      <a:pt x="20596" y="982396"/>
                      <a:pt x="0" y="755181"/>
                      <a:pt x="0" y="474992"/>
                    </a:cubicBezTo>
                    <a:cubicBezTo>
                      <a:pt x="0" y="260473"/>
                      <a:pt x="12073" y="77006"/>
                      <a:pt x="29144" y="2790"/>
                    </a:cubicBez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3" name="TextBox 2">
            <a:extLst>
              <a:ext uri="{FF2B5EF4-FFF2-40B4-BE49-F238E27FC236}">
                <a16:creationId xmlns:a16="http://schemas.microsoft.com/office/drawing/2014/main" id="{DC060442-5728-4B8E-8485-0639A5E26757}"/>
              </a:ext>
            </a:extLst>
          </p:cNvPr>
          <p:cNvSpPr txBox="1"/>
          <p:nvPr/>
        </p:nvSpPr>
        <p:spPr>
          <a:xfrm>
            <a:off x="1420039" y="643781"/>
            <a:ext cx="9054339"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err="1">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rPr>
              <a:t>쿨링포그</a:t>
            </a:r>
            <a:endParaRPr kumimoji="0" lang="en-US" altLang="ko-KR" sz="3600" b="1" i="0" u="none" strike="noStrike" kern="1200" cap="none" spc="0" normalizeH="0" baseline="0" noProof="0" dirty="0">
              <a:ln>
                <a:noFill/>
              </a:ln>
              <a:solidFill>
                <a:prstClr val="black"/>
              </a:solidFill>
              <a:effectLst/>
              <a:uLnTx/>
              <a:uFillTx/>
              <a:latin typeface="THE뉴스속보" panose="02020503020101020101" pitchFamily="18" charset="-127"/>
              <a:ea typeface="THE뉴스속보" panose="02020503020101020101" pitchFamily="18" charset="-127"/>
              <a:cs typeface="THE뉴스속보" panose="02020503020101020101" pitchFamily="18" charset="-127"/>
            </a:endParaRPr>
          </a:p>
        </p:txBody>
      </p:sp>
      <p:grpSp>
        <p:nvGrpSpPr>
          <p:cNvPr id="24" name="그룹 23">
            <a:extLst>
              <a:ext uri="{FF2B5EF4-FFF2-40B4-BE49-F238E27FC236}">
                <a16:creationId xmlns:a16="http://schemas.microsoft.com/office/drawing/2014/main" id="{AB008F1A-5074-43AD-AC69-307A57BBF78A}"/>
              </a:ext>
            </a:extLst>
          </p:cNvPr>
          <p:cNvGrpSpPr/>
          <p:nvPr/>
        </p:nvGrpSpPr>
        <p:grpSpPr>
          <a:xfrm>
            <a:off x="3337501" y="2560974"/>
            <a:ext cx="2336670" cy="1817011"/>
            <a:chOff x="1671751" y="1955795"/>
            <a:chExt cx="2336670" cy="1817011"/>
          </a:xfrm>
        </p:grpSpPr>
        <p:pic>
          <p:nvPicPr>
            <p:cNvPr id="15" name="그림 14">
              <a:extLst>
                <a:ext uri="{FF2B5EF4-FFF2-40B4-BE49-F238E27FC236}">
                  <a16:creationId xmlns:a16="http://schemas.microsoft.com/office/drawing/2014/main" id="{4BEF5AC1-09B2-4576-9300-133D0A5EE5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1751" y="1955795"/>
              <a:ext cx="1473205" cy="1473205"/>
            </a:xfrm>
            <a:prstGeom prst="rect">
              <a:avLst/>
            </a:prstGeom>
          </p:spPr>
        </p:pic>
        <p:sp>
          <p:nvSpPr>
            <p:cNvPr id="16" name="TextBox 15">
              <a:extLst>
                <a:ext uri="{FF2B5EF4-FFF2-40B4-BE49-F238E27FC236}">
                  <a16:creationId xmlns:a16="http://schemas.microsoft.com/office/drawing/2014/main" id="{97857CC7-9AF8-48A4-B96A-DE72A648D7F5}"/>
                </a:ext>
              </a:extLst>
            </p:cNvPr>
            <p:cNvSpPr txBox="1"/>
            <p:nvPr/>
          </p:nvSpPr>
          <p:spPr>
            <a:xfrm>
              <a:off x="2069788" y="2567560"/>
              <a:ext cx="741933" cy="369332"/>
            </a:xfrm>
            <a:prstGeom prst="rect">
              <a:avLst/>
            </a:prstGeom>
            <a:noFill/>
          </p:spPr>
          <p:txBody>
            <a:bodyPr wrap="square" rtlCol="0">
              <a:spAutoFit/>
            </a:bodyPr>
            <a:lstStyle/>
            <a:p>
              <a:r>
                <a:rPr lang="ko-KR" altLang="en-US" dirty="0">
                  <a:latin typeface="1훈떡볶이 R" panose="02020603020101020101" pitchFamily="18" charset="-127"/>
                  <a:ea typeface="1훈떡볶이 R" panose="02020603020101020101" pitchFamily="18" charset="-127"/>
                </a:rPr>
                <a:t>빗방울</a:t>
              </a:r>
            </a:p>
          </p:txBody>
        </p:sp>
        <p:cxnSp>
          <p:nvCxnSpPr>
            <p:cNvPr id="20" name="직선 연결선 19">
              <a:extLst>
                <a:ext uri="{FF2B5EF4-FFF2-40B4-BE49-F238E27FC236}">
                  <a16:creationId xmlns:a16="http://schemas.microsoft.com/office/drawing/2014/main" id="{603700F5-6E95-4986-A148-885987CE65BB}"/>
                </a:ext>
              </a:extLst>
            </p:cNvPr>
            <p:cNvCxnSpPr/>
            <p:nvPr/>
          </p:nvCxnSpPr>
          <p:spPr>
            <a:xfrm flipH="1">
              <a:off x="2512142" y="2936892"/>
              <a:ext cx="808130" cy="751840"/>
            </a:xfrm>
            <a:prstGeom prst="line">
              <a:avLst/>
            </a:prstGeom>
            <a:ln w="22225" cap="sq"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62F31D8E-5AD5-4D55-8428-6F8DCD098A09}"/>
                </a:ext>
              </a:extLst>
            </p:cNvPr>
            <p:cNvSpPr txBox="1"/>
            <p:nvPr/>
          </p:nvSpPr>
          <p:spPr>
            <a:xfrm>
              <a:off x="2893957" y="3311141"/>
              <a:ext cx="1114464" cy="461665"/>
            </a:xfrm>
            <a:prstGeom prst="rect">
              <a:avLst/>
            </a:prstGeom>
            <a:noFill/>
          </p:spPr>
          <p:txBody>
            <a:bodyPr wrap="square" rtlCol="0">
              <a:spAutoFit/>
            </a:bodyPr>
            <a:lstStyle/>
            <a:p>
              <a:r>
                <a:rPr lang="en-US" altLang="ko-KR" sz="2400" dirty="0">
                  <a:latin typeface="1훈솜사탕 R" panose="02020603020101020101" pitchFamily="18" charset="-127"/>
                  <a:ea typeface="1훈솜사탕 R" panose="02020603020101020101" pitchFamily="18" charset="-127"/>
                </a:rPr>
                <a:t>1000</a:t>
              </a:r>
              <a:r>
                <a:rPr lang="ko-KR" altLang="en-US" sz="2400" dirty="0">
                  <a:latin typeface="1훈솜사탕 R" panose="02020603020101020101" pitchFamily="18" charset="-127"/>
                  <a:ea typeface="1훈솜사탕 R" panose="02020603020101020101" pitchFamily="18" charset="-127"/>
                </a:rPr>
                <a:t>만</a:t>
              </a:r>
            </a:p>
          </p:txBody>
        </p:sp>
      </p:grpSp>
      <p:sp>
        <p:nvSpPr>
          <p:cNvPr id="23" name="구름 22">
            <a:extLst>
              <a:ext uri="{FF2B5EF4-FFF2-40B4-BE49-F238E27FC236}">
                <a16:creationId xmlns:a16="http://schemas.microsoft.com/office/drawing/2014/main" id="{EBC7A170-1FD4-4613-A547-D504E667C300}"/>
              </a:ext>
            </a:extLst>
          </p:cNvPr>
          <p:cNvSpPr/>
          <p:nvPr/>
        </p:nvSpPr>
        <p:spPr>
          <a:xfrm rot="10800000">
            <a:off x="2369527" y="1935223"/>
            <a:ext cx="4397909" cy="2904599"/>
          </a:xfrm>
          <a:prstGeom prst="cloud">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연결선: 구부러짐 25">
            <a:extLst>
              <a:ext uri="{FF2B5EF4-FFF2-40B4-BE49-F238E27FC236}">
                <a16:creationId xmlns:a16="http://schemas.microsoft.com/office/drawing/2014/main" id="{B1652E10-B3E6-40EB-ACB7-0F3C6D99C50D}"/>
              </a:ext>
            </a:extLst>
          </p:cNvPr>
          <p:cNvCxnSpPr/>
          <p:nvPr/>
        </p:nvCxnSpPr>
        <p:spPr>
          <a:xfrm rot="10800000">
            <a:off x="6792488" y="4177116"/>
            <a:ext cx="883645" cy="539081"/>
          </a:xfrm>
          <a:prstGeom prst="curvedConnector3">
            <a:avLst>
              <a:gd name="adj1" fmla="val 41952"/>
            </a:avLst>
          </a:prstGeom>
          <a:ln w="50800" cap="flat" cmpd="dbl" algn="ctr">
            <a:solidFill>
              <a:schemeClr val="accent1">
                <a:lumMod val="50000"/>
              </a:schemeClr>
            </a:solidFill>
            <a:prstDash val="solid"/>
            <a:round/>
            <a:headEnd type="none" w="med" len="med"/>
            <a:tailEnd type="triangle"/>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637DCAC6-EBEF-451B-85A1-D70E618729D3}"/>
              </a:ext>
            </a:extLst>
          </p:cNvPr>
          <p:cNvSpPr txBox="1"/>
          <p:nvPr/>
        </p:nvSpPr>
        <p:spPr>
          <a:xfrm>
            <a:off x="8171671" y="4578213"/>
            <a:ext cx="1807670" cy="523220"/>
          </a:xfrm>
          <a:prstGeom prst="rect">
            <a:avLst/>
          </a:prstGeom>
          <a:noFill/>
        </p:spPr>
        <p:txBody>
          <a:bodyPr wrap="square" rtlCol="0">
            <a:spAutoFit/>
          </a:bodyPr>
          <a:lstStyle/>
          <a:p>
            <a:r>
              <a:rPr lang="ko-KR" altLang="en-US" sz="2800" dirty="0">
                <a:latin typeface="DX국민시대" panose="02020600000000000000" pitchFamily="18" charset="-127"/>
                <a:ea typeface="DX국민시대" panose="02020600000000000000" pitchFamily="18" charset="-127"/>
              </a:rPr>
              <a:t>열 에너지</a:t>
            </a:r>
          </a:p>
        </p:txBody>
      </p:sp>
      <p:sp>
        <p:nvSpPr>
          <p:cNvPr id="63" name="TextBox 62">
            <a:extLst>
              <a:ext uri="{FF2B5EF4-FFF2-40B4-BE49-F238E27FC236}">
                <a16:creationId xmlns:a16="http://schemas.microsoft.com/office/drawing/2014/main" id="{66835BFC-586A-4BF1-A4E3-029556DE3770}"/>
              </a:ext>
            </a:extLst>
          </p:cNvPr>
          <p:cNvSpPr txBox="1"/>
          <p:nvPr/>
        </p:nvSpPr>
        <p:spPr>
          <a:xfrm rot="2382889">
            <a:off x="7193410" y="4106994"/>
            <a:ext cx="649286" cy="338554"/>
          </a:xfrm>
          <a:prstGeom prst="rect">
            <a:avLst/>
          </a:prstGeom>
          <a:noFill/>
        </p:spPr>
        <p:txBody>
          <a:bodyPr wrap="square" rtlCol="0">
            <a:spAutoFit/>
          </a:bodyPr>
          <a:lstStyle/>
          <a:p>
            <a:r>
              <a:rPr lang="ko-KR" altLang="en-US" sz="1600" dirty="0">
                <a:latin typeface="DX백두산B" panose="02010606000101010101" pitchFamily="2" charset="-127"/>
                <a:ea typeface="DX백두산B" panose="02010606000101010101" pitchFamily="2" charset="-127"/>
              </a:rPr>
              <a:t>흡수</a:t>
            </a:r>
          </a:p>
        </p:txBody>
      </p:sp>
      <p:sp>
        <p:nvSpPr>
          <p:cNvPr id="65" name="TextBox 64">
            <a:extLst>
              <a:ext uri="{FF2B5EF4-FFF2-40B4-BE49-F238E27FC236}">
                <a16:creationId xmlns:a16="http://schemas.microsoft.com/office/drawing/2014/main" id="{7FDDA570-8174-4979-BE18-B5C5E03F5C86}"/>
              </a:ext>
            </a:extLst>
          </p:cNvPr>
          <p:cNvSpPr txBox="1"/>
          <p:nvPr/>
        </p:nvSpPr>
        <p:spPr>
          <a:xfrm>
            <a:off x="7266252" y="1480744"/>
            <a:ext cx="1153897" cy="646331"/>
          </a:xfrm>
          <a:prstGeom prst="rect">
            <a:avLst/>
          </a:prstGeom>
          <a:noFill/>
        </p:spPr>
        <p:txBody>
          <a:bodyPr wrap="square" rtlCol="0">
            <a:spAutoFit/>
          </a:bodyPr>
          <a:lstStyle/>
          <a:p>
            <a:r>
              <a:rPr lang="ko-KR" altLang="en-US" sz="3600" dirty="0">
                <a:solidFill>
                  <a:schemeClr val="accent1">
                    <a:lumMod val="50000"/>
                  </a:schemeClr>
                </a:solidFill>
                <a:latin typeface="1훈새마을운동 R" panose="02020603020101020101" pitchFamily="18" charset="-127"/>
                <a:ea typeface="1훈새마을운동 R" panose="02020603020101020101" pitchFamily="18" charset="-127"/>
              </a:rPr>
              <a:t>기화</a:t>
            </a:r>
          </a:p>
        </p:txBody>
      </p:sp>
      <p:sp>
        <p:nvSpPr>
          <p:cNvPr id="28" name="사각형: 둥근 모서리 27">
            <a:extLst>
              <a:ext uri="{FF2B5EF4-FFF2-40B4-BE49-F238E27FC236}">
                <a16:creationId xmlns:a16="http://schemas.microsoft.com/office/drawing/2014/main" id="{1951C4C0-874E-4137-B07C-C1FAB2AC4C8F}"/>
              </a:ext>
            </a:extLst>
          </p:cNvPr>
          <p:cNvSpPr/>
          <p:nvPr/>
        </p:nvSpPr>
        <p:spPr>
          <a:xfrm>
            <a:off x="7767603" y="3938239"/>
            <a:ext cx="1112084" cy="347049"/>
          </a:xfrm>
          <a:prstGeom prst="round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D25BC594-23D4-4B98-98A8-B7958ACC8288}"/>
              </a:ext>
            </a:extLst>
          </p:cNvPr>
          <p:cNvSpPr txBox="1"/>
          <p:nvPr/>
        </p:nvSpPr>
        <p:spPr>
          <a:xfrm>
            <a:off x="7848911" y="3916320"/>
            <a:ext cx="990453" cy="400110"/>
          </a:xfrm>
          <a:prstGeom prst="rect">
            <a:avLst/>
          </a:prstGeom>
          <a:noFill/>
        </p:spPr>
        <p:txBody>
          <a:bodyPr wrap="square" rtlCol="0">
            <a:spAutoFit/>
          </a:bodyPr>
          <a:lstStyle/>
          <a:p>
            <a:r>
              <a:rPr lang="en-US" altLang="ko-KR" sz="2000" dirty="0">
                <a:solidFill>
                  <a:srgbClr val="C00000"/>
                </a:solidFill>
                <a:latin typeface="1훈새마을운동 R" panose="02020603020101020101" pitchFamily="18" charset="-127"/>
                <a:ea typeface="1훈새마을운동 R" panose="02020603020101020101" pitchFamily="18" charset="-127"/>
              </a:rPr>
              <a:t>-3~5°C</a:t>
            </a:r>
            <a:endParaRPr lang="ko-KR" altLang="en-US" sz="2000" dirty="0">
              <a:solidFill>
                <a:srgbClr val="C00000"/>
              </a:solidFill>
              <a:latin typeface="1훈새마을운동 R" panose="02020603020101020101" pitchFamily="18" charset="-127"/>
              <a:ea typeface="1훈새마을운동 R" panose="02020603020101020101" pitchFamily="18" charset="-127"/>
            </a:endParaRPr>
          </a:p>
        </p:txBody>
      </p:sp>
      <p:sp>
        <p:nvSpPr>
          <p:cNvPr id="11" name="화살표: 줄무늬가 있는 오른쪽 10">
            <a:extLst>
              <a:ext uri="{FF2B5EF4-FFF2-40B4-BE49-F238E27FC236}">
                <a16:creationId xmlns:a16="http://schemas.microsoft.com/office/drawing/2014/main" id="{CD507830-DAF6-42CF-8828-858C702A873B}"/>
              </a:ext>
            </a:extLst>
          </p:cNvPr>
          <p:cNvSpPr/>
          <p:nvPr/>
        </p:nvSpPr>
        <p:spPr>
          <a:xfrm rot="19925164">
            <a:off x="6560796" y="1912918"/>
            <a:ext cx="390417" cy="313156"/>
          </a:xfrm>
          <a:prstGeom prst="striped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76661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0F31832A-924E-41E6-821E-479854F4FB9B}"/>
              </a:ext>
            </a:extLst>
          </p:cNvPr>
          <p:cNvGrpSpPr/>
          <p:nvPr/>
        </p:nvGrpSpPr>
        <p:grpSpPr>
          <a:xfrm>
            <a:off x="511782" y="289900"/>
            <a:ext cx="11301672" cy="5777879"/>
            <a:chOff x="356862" y="320668"/>
            <a:chExt cx="11301672" cy="5777879"/>
          </a:xfrm>
        </p:grpSpPr>
        <p:sp>
          <p:nvSpPr>
            <p:cNvPr id="65" name="직사각형 4">
              <a:extLst>
                <a:ext uri="{FF2B5EF4-FFF2-40B4-BE49-F238E27FC236}">
                  <a16:creationId xmlns:a16="http://schemas.microsoft.com/office/drawing/2014/main" id="{108DAEE6-997B-442B-A07D-15382660137C}"/>
                </a:ext>
              </a:extLst>
            </p:cNvPr>
            <p:cNvSpPr/>
            <p:nvPr/>
          </p:nvSpPr>
          <p:spPr>
            <a:xfrm>
              <a:off x="356862" y="320668"/>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L 도형 12">
              <a:extLst>
                <a:ext uri="{FF2B5EF4-FFF2-40B4-BE49-F238E27FC236}">
                  <a16:creationId xmlns:a16="http://schemas.microsoft.com/office/drawing/2014/main" id="{510CCD5A-0409-4A9A-A5A4-4EA4D5F2EE9E}"/>
                </a:ext>
              </a:extLst>
            </p:cNvPr>
            <p:cNvSpPr/>
            <p:nvPr/>
          </p:nvSpPr>
          <p:spPr>
            <a:xfrm>
              <a:off x="2524451" y="3375497"/>
              <a:ext cx="3340852" cy="1983359"/>
            </a:xfrm>
            <a:prstGeom prst="corne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0" name="L 도형 69">
              <a:extLst>
                <a:ext uri="{FF2B5EF4-FFF2-40B4-BE49-F238E27FC236}">
                  <a16:creationId xmlns:a16="http://schemas.microsoft.com/office/drawing/2014/main" id="{40119199-566A-4886-BE4C-1B2CCAE5443B}"/>
                </a:ext>
              </a:extLst>
            </p:cNvPr>
            <p:cNvSpPr/>
            <p:nvPr/>
          </p:nvSpPr>
          <p:spPr>
            <a:xfrm flipV="1">
              <a:off x="2564978" y="1259482"/>
              <a:ext cx="3340852" cy="1959260"/>
            </a:xfrm>
            <a:prstGeom prst="corne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1" name="L 도형 70">
              <a:extLst>
                <a:ext uri="{FF2B5EF4-FFF2-40B4-BE49-F238E27FC236}">
                  <a16:creationId xmlns:a16="http://schemas.microsoft.com/office/drawing/2014/main" id="{B39B622F-7615-4302-BB87-EFAEAB524BF7}"/>
                </a:ext>
              </a:extLst>
            </p:cNvPr>
            <p:cNvSpPr/>
            <p:nvPr/>
          </p:nvSpPr>
          <p:spPr>
            <a:xfrm rot="10800000" flipV="1">
              <a:off x="6175883" y="3351986"/>
              <a:ext cx="3373075" cy="1952914"/>
            </a:xfrm>
            <a:prstGeom prst="corne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2" name="L 도형 71">
              <a:extLst>
                <a:ext uri="{FF2B5EF4-FFF2-40B4-BE49-F238E27FC236}">
                  <a16:creationId xmlns:a16="http://schemas.microsoft.com/office/drawing/2014/main" id="{407460E1-9938-403C-ADE6-24F5ABDB4ABF}"/>
                </a:ext>
              </a:extLst>
            </p:cNvPr>
            <p:cNvSpPr/>
            <p:nvPr/>
          </p:nvSpPr>
          <p:spPr>
            <a:xfrm rot="10800000">
              <a:off x="6180475" y="1260496"/>
              <a:ext cx="3340852" cy="1958246"/>
            </a:xfrm>
            <a:prstGeom prst="corne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TextBox 13">
              <a:extLst>
                <a:ext uri="{FF2B5EF4-FFF2-40B4-BE49-F238E27FC236}">
                  <a16:creationId xmlns:a16="http://schemas.microsoft.com/office/drawing/2014/main" id="{DD9C7D27-6B3E-459D-A75B-64B11527B595}"/>
                </a:ext>
              </a:extLst>
            </p:cNvPr>
            <p:cNvSpPr txBox="1"/>
            <p:nvPr/>
          </p:nvSpPr>
          <p:spPr>
            <a:xfrm>
              <a:off x="2991275" y="1469711"/>
              <a:ext cx="2443351"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쿨링</a:t>
              </a:r>
              <a:r>
                <a:rPr kumimoji="0" lang="en-US" altLang="ko-KR"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(cooling)</a:t>
              </a:r>
              <a:endPar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74" name="TextBox 73">
              <a:extLst>
                <a:ext uri="{FF2B5EF4-FFF2-40B4-BE49-F238E27FC236}">
                  <a16:creationId xmlns:a16="http://schemas.microsoft.com/office/drawing/2014/main" id="{3A21A8BB-2066-4F06-BE14-2C5C782035C4}"/>
                </a:ext>
              </a:extLst>
            </p:cNvPr>
            <p:cNvSpPr txBox="1"/>
            <p:nvPr/>
          </p:nvSpPr>
          <p:spPr>
            <a:xfrm>
              <a:off x="7323803" y="1483183"/>
              <a:ext cx="1207652"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효율성</a:t>
              </a:r>
            </a:p>
          </p:txBody>
        </p:sp>
        <p:sp>
          <p:nvSpPr>
            <p:cNvPr id="75" name="TextBox 74">
              <a:extLst>
                <a:ext uri="{FF2B5EF4-FFF2-40B4-BE49-F238E27FC236}">
                  <a16:creationId xmlns:a16="http://schemas.microsoft.com/office/drawing/2014/main" id="{12A35668-375B-49D8-9484-49262335079C}"/>
                </a:ext>
              </a:extLst>
            </p:cNvPr>
            <p:cNvSpPr txBox="1"/>
            <p:nvPr/>
          </p:nvSpPr>
          <p:spPr>
            <a:xfrm>
              <a:off x="3285598" y="4623965"/>
              <a:ext cx="1727713"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미세먼지</a:t>
              </a:r>
            </a:p>
          </p:txBody>
        </p:sp>
        <p:sp>
          <p:nvSpPr>
            <p:cNvPr id="76" name="TextBox 75">
              <a:extLst>
                <a:ext uri="{FF2B5EF4-FFF2-40B4-BE49-F238E27FC236}">
                  <a16:creationId xmlns:a16="http://schemas.microsoft.com/office/drawing/2014/main" id="{0C65BA61-570B-404D-BD53-826A7F296FA6}"/>
                </a:ext>
              </a:extLst>
            </p:cNvPr>
            <p:cNvSpPr txBox="1"/>
            <p:nvPr/>
          </p:nvSpPr>
          <p:spPr>
            <a:xfrm>
              <a:off x="7554470" y="4623965"/>
              <a:ext cx="926444"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방역</a:t>
              </a:r>
            </a:p>
          </p:txBody>
        </p:sp>
        <p:sp>
          <p:nvSpPr>
            <p:cNvPr id="15" name="TextBox 14">
              <a:extLst>
                <a:ext uri="{FF2B5EF4-FFF2-40B4-BE49-F238E27FC236}">
                  <a16:creationId xmlns:a16="http://schemas.microsoft.com/office/drawing/2014/main" id="{015120FE-91AE-4561-8902-2E4728CCCB1B}"/>
                </a:ext>
              </a:extLst>
            </p:cNvPr>
            <p:cNvSpPr txBox="1"/>
            <p:nvPr/>
          </p:nvSpPr>
          <p:spPr>
            <a:xfrm>
              <a:off x="3597305" y="2287243"/>
              <a:ext cx="2180107"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-3~5</a:t>
              </a: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도 감소 </a:t>
              </a:r>
            </a:p>
          </p:txBody>
        </p:sp>
        <p:sp>
          <p:nvSpPr>
            <p:cNvPr id="77" name="TextBox 76">
              <a:extLst>
                <a:ext uri="{FF2B5EF4-FFF2-40B4-BE49-F238E27FC236}">
                  <a16:creationId xmlns:a16="http://schemas.microsoft.com/office/drawing/2014/main" id="{375667C0-DFD1-4CB3-95FE-015DC0E9B0C8}"/>
                </a:ext>
              </a:extLst>
            </p:cNvPr>
            <p:cNvSpPr txBox="1"/>
            <p:nvPr/>
          </p:nvSpPr>
          <p:spPr>
            <a:xfrm>
              <a:off x="3526304" y="3825425"/>
              <a:ext cx="218546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미세먼지를 가라앉힘 </a:t>
              </a:r>
            </a:p>
          </p:txBody>
        </p:sp>
        <p:sp>
          <p:nvSpPr>
            <p:cNvPr id="78" name="TextBox 77">
              <a:extLst>
                <a:ext uri="{FF2B5EF4-FFF2-40B4-BE49-F238E27FC236}">
                  <a16:creationId xmlns:a16="http://schemas.microsoft.com/office/drawing/2014/main" id="{CDDBA27D-3455-4D0F-910F-84EC1ACF909C}"/>
                </a:ext>
              </a:extLst>
            </p:cNvPr>
            <p:cNvSpPr txBox="1"/>
            <p:nvPr/>
          </p:nvSpPr>
          <p:spPr>
            <a:xfrm>
              <a:off x="6243149" y="2302740"/>
              <a:ext cx="2442994"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저 전력</a:t>
              </a:r>
              <a:r>
                <a:rPr kumimoji="0" lang="en-US" altLang="ko-KR"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 </a:t>
              </a: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효율적</a:t>
              </a:r>
              <a:r>
                <a:rPr kumimoji="0" lang="en-US" altLang="ko-KR"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 </a:t>
              </a: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자동화</a:t>
              </a:r>
            </a:p>
          </p:txBody>
        </p:sp>
        <p:sp>
          <p:nvSpPr>
            <p:cNvPr id="79" name="TextBox 78">
              <a:extLst>
                <a:ext uri="{FF2B5EF4-FFF2-40B4-BE49-F238E27FC236}">
                  <a16:creationId xmlns:a16="http://schemas.microsoft.com/office/drawing/2014/main" id="{42D1EDC0-2F89-475F-827F-B7B25DC0D724}"/>
                </a:ext>
              </a:extLst>
            </p:cNvPr>
            <p:cNvSpPr txBox="1"/>
            <p:nvPr/>
          </p:nvSpPr>
          <p:spPr>
            <a:xfrm>
              <a:off x="7526180" y="3862656"/>
              <a:ext cx="103337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방역가능</a:t>
              </a:r>
            </a:p>
          </p:txBody>
        </p:sp>
        <p:sp>
          <p:nvSpPr>
            <p:cNvPr id="80" name="TextBox 79">
              <a:extLst>
                <a:ext uri="{FF2B5EF4-FFF2-40B4-BE49-F238E27FC236}">
                  <a16:creationId xmlns:a16="http://schemas.microsoft.com/office/drawing/2014/main" id="{6E932998-EE45-42B9-9BE5-84C87760943E}"/>
                </a:ext>
              </a:extLst>
            </p:cNvPr>
            <p:cNvSpPr txBox="1"/>
            <p:nvPr/>
          </p:nvSpPr>
          <p:spPr>
            <a:xfrm>
              <a:off x="5587801" y="2996858"/>
              <a:ext cx="985511" cy="584775"/>
            </a:xfrm>
            <a:prstGeom prst="rect">
              <a:avLst/>
            </a:prstGeom>
            <a:solidFill>
              <a:schemeClr val="accent2">
                <a:lumMod val="40000"/>
                <a:lumOff val="60000"/>
              </a:schemeClr>
            </a:solidFill>
            <a:ln>
              <a:no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장점</a:t>
              </a: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grpSp>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2" name="직사각형 1">
            <a:extLst>
              <a:ext uri="{FF2B5EF4-FFF2-40B4-BE49-F238E27FC236}">
                <a16:creationId xmlns:a16="http://schemas.microsoft.com/office/drawing/2014/main" id="{94F1B272-FAD7-4DF2-807B-AF839F85B877}"/>
              </a:ext>
            </a:extLst>
          </p:cNvPr>
          <p:cNvSpPr/>
          <p:nvPr/>
        </p:nvSpPr>
        <p:spPr>
          <a:xfrm>
            <a:off x="6335395" y="1191376"/>
            <a:ext cx="3340852" cy="10195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213DD25C-8ED7-4951-BBD5-A3E0972BC067}"/>
              </a:ext>
            </a:extLst>
          </p:cNvPr>
          <p:cNvSpPr txBox="1"/>
          <p:nvPr/>
        </p:nvSpPr>
        <p:spPr>
          <a:xfrm>
            <a:off x="6969990" y="1180937"/>
            <a:ext cx="2521166" cy="129266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rPr>
              <a:t>전력소비</a:t>
            </a:r>
            <a:r>
              <a:rPr kumimoji="0" lang="en-US" altLang="ko-KR"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rPr>
              <a:t>: </a:t>
            </a:r>
            <a:r>
              <a:rPr kumimoji="0" lang="ko-KR" altLang="en-US"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rPr>
              <a:t>에어컨의 </a:t>
            </a:r>
            <a:r>
              <a:rPr lang="en-US" altLang="ko-KR" dirty="0">
                <a:solidFill>
                  <a:prstClr val="black"/>
                </a:solidFill>
                <a:latin typeface="10X10 Bold" panose="020D0604000000000000" pitchFamily="50" charset="-127"/>
                <a:ea typeface="10X10 Bold" panose="020D0604000000000000" pitchFamily="50" charset="-127"/>
              </a:rPr>
              <a:t>1/40</a:t>
            </a:r>
            <a:endParaRPr kumimoji="0" lang="en-US" altLang="ko-KR"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000" dirty="0">
                <a:solidFill>
                  <a:prstClr val="black"/>
                </a:solidFill>
                <a:latin typeface="10X10 Bold" panose="020D0604000000000000" pitchFamily="50" charset="-127"/>
                <a:ea typeface="10X10 Bold" panose="020D0604000000000000" pitchFamily="50" charset="-127"/>
              </a:rPr>
              <a:t>기준온도</a:t>
            </a:r>
            <a:r>
              <a:rPr lang="en-US" altLang="ko-KR" sz="2000" dirty="0">
                <a:solidFill>
                  <a:prstClr val="black"/>
                </a:solidFill>
                <a:latin typeface="10X10 Bold" panose="020D0604000000000000" pitchFamily="50" charset="-127"/>
                <a:ea typeface="10X10 Bold" panose="020D0604000000000000" pitchFamily="50" charset="-127"/>
              </a:rPr>
              <a:t>,</a:t>
            </a:r>
            <a:r>
              <a:rPr lang="ko-KR" altLang="en-US" sz="2000" dirty="0">
                <a:solidFill>
                  <a:prstClr val="black"/>
                </a:solidFill>
                <a:latin typeface="10X10 Bold" panose="020D0604000000000000" pitchFamily="50" charset="-127"/>
                <a:ea typeface="10X10 Bold" panose="020D0604000000000000" pitchFamily="50" charset="-127"/>
              </a:rPr>
              <a:t>습도 설정 시 자동활성화가능</a:t>
            </a:r>
            <a:endParaRPr kumimoji="0" lang="en-US" altLang="ko-KR" sz="200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20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Tree>
    <p:extLst>
      <p:ext uri="{BB962C8B-B14F-4D97-AF65-F5344CB8AC3E}">
        <p14:creationId xmlns:p14="http://schemas.microsoft.com/office/powerpoint/2010/main" val="28645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65" name="직사각형 4">
            <a:extLst>
              <a:ext uri="{FF2B5EF4-FFF2-40B4-BE49-F238E27FC236}">
                <a16:creationId xmlns:a16="http://schemas.microsoft.com/office/drawing/2014/main" id="{108DAEE6-997B-442B-A07D-15382660137C}"/>
              </a:ext>
            </a:extLst>
          </p:cNvPr>
          <p:cNvSpPr/>
          <p:nvPr/>
        </p:nvSpPr>
        <p:spPr>
          <a:xfrm>
            <a:off x="511782" y="289900"/>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pic>
        <p:nvPicPr>
          <p:cNvPr id="35" name="Picture 4" descr="타시도 쿨링포그 시스템 운영 사례 (좌)쿨링포그가 분사되고 있는 모습 (우)열화상카메라로 촬영한 온도 저감 효과  / 세종도시교통공사 제공">
            <a:extLst>
              <a:ext uri="{FF2B5EF4-FFF2-40B4-BE49-F238E27FC236}">
                <a16:creationId xmlns:a16="http://schemas.microsoft.com/office/drawing/2014/main" id="{5222E177-D710-42CA-A20C-FD69BE614A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19"/>
          <a:stretch/>
        </p:blipFill>
        <p:spPr bwMode="auto">
          <a:xfrm>
            <a:off x="3361113" y="1697046"/>
            <a:ext cx="5469773" cy="346390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08FC069-E1A0-4751-A6F0-B0C43CA10E09}"/>
              </a:ext>
            </a:extLst>
          </p:cNvPr>
          <p:cNvSpPr txBox="1"/>
          <p:nvPr/>
        </p:nvSpPr>
        <p:spPr>
          <a:xfrm>
            <a:off x="1625498" y="768626"/>
            <a:ext cx="2443351"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쿨링</a:t>
            </a:r>
            <a:r>
              <a:rPr kumimoji="0" lang="en-US" altLang="ko-KR"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(cooling)</a:t>
            </a:r>
            <a:endPar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6" name="이등변 삼각형 5">
            <a:extLst>
              <a:ext uri="{FF2B5EF4-FFF2-40B4-BE49-F238E27FC236}">
                <a16:creationId xmlns:a16="http://schemas.microsoft.com/office/drawing/2014/main" id="{EE81A862-EBDC-42C3-99DF-C1655D45BBB2}"/>
              </a:ext>
            </a:extLst>
          </p:cNvPr>
          <p:cNvSpPr/>
          <p:nvPr/>
        </p:nvSpPr>
        <p:spPr>
          <a:xfrm>
            <a:off x="3437255" y="1913953"/>
            <a:ext cx="5317487" cy="3169617"/>
          </a:xfrm>
          <a:prstGeom prst="triangle">
            <a:avLst>
              <a:gd name="adj" fmla="val 35599"/>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연결선: 꺾임 8">
            <a:extLst>
              <a:ext uri="{FF2B5EF4-FFF2-40B4-BE49-F238E27FC236}">
                <a16:creationId xmlns:a16="http://schemas.microsoft.com/office/drawing/2014/main" id="{6292873B-B5A1-4986-940E-52E66115F5D6}"/>
              </a:ext>
            </a:extLst>
          </p:cNvPr>
          <p:cNvCxnSpPr>
            <a:cxnSpLocks/>
          </p:cNvCxnSpPr>
          <p:nvPr/>
        </p:nvCxnSpPr>
        <p:spPr>
          <a:xfrm>
            <a:off x="8392160" y="1991360"/>
            <a:ext cx="1259450" cy="911141"/>
          </a:xfrm>
          <a:prstGeom prst="bentConnector3">
            <a:avLst>
              <a:gd name="adj1" fmla="val 50000"/>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42A22EC9-EF36-4605-B970-3DCB45F68932}"/>
              </a:ext>
            </a:extLst>
          </p:cNvPr>
          <p:cNvSpPr txBox="1"/>
          <p:nvPr/>
        </p:nvSpPr>
        <p:spPr>
          <a:xfrm>
            <a:off x="9659195" y="2579335"/>
            <a:ext cx="1402080" cy="646331"/>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버스정류장</a:t>
            </a:r>
            <a:endParaRPr lang="en-US" altLang="ko-KR" dirty="0">
              <a:latin typeface="10X10 Bold" panose="020D0604000000000000" pitchFamily="50" charset="-127"/>
              <a:ea typeface="10X10 Bold" panose="020D0604000000000000" pitchFamily="50" charset="-127"/>
            </a:endParaRPr>
          </a:p>
          <a:p>
            <a:r>
              <a:rPr lang="ko-KR" altLang="en-US" dirty="0">
                <a:latin typeface="10X10 Bold" panose="020D0604000000000000" pitchFamily="50" charset="-127"/>
                <a:ea typeface="10X10 Bold" panose="020D0604000000000000" pitchFamily="50" charset="-127"/>
              </a:rPr>
              <a:t>지붕 밑</a:t>
            </a:r>
          </a:p>
        </p:txBody>
      </p:sp>
      <p:cxnSp>
        <p:nvCxnSpPr>
          <p:cNvPr id="45" name="연결선: 꺾임 44">
            <a:extLst>
              <a:ext uri="{FF2B5EF4-FFF2-40B4-BE49-F238E27FC236}">
                <a16:creationId xmlns:a16="http://schemas.microsoft.com/office/drawing/2014/main" id="{D77D3BCB-A1ED-45C6-80EA-C46358A28DBC}"/>
              </a:ext>
            </a:extLst>
          </p:cNvPr>
          <p:cNvCxnSpPr>
            <a:cxnSpLocks/>
          </p:cNvCxnSpPr>
          <p:nvPr/>
        </p:nvCxnSpPr>
        <p:spPr>
          <a:xfrm>
            <a:off x="7315200" y="4816886"/>
            <a:ext cx="1439542" cy="852362"/>
          </a:xfrm>
          <a:prstGeom prst="bentConnector3">
            <a:avLst>
              <a:gd name="adj1" fmla="val 50000"/>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785463B1-C44A-47E2-A4BB-F07535EB3D98}"/>
              </a:ext>
            </a:extLst>
          </p:cNvPr>
          <p:cNvSpPr txBox="1"/>
          <p:nvPr/>
        </p:nvSpPr>
        <p:spPr>
          <a:xfrm>
            <a:off x="8887978" y="5346082"/>
            <a:ext cx="2106994" cy="646331"/>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버스정류장</a:t>
            </a:r>
            <a:endParaRPr lang="en-US" altLang="ko-KR" dirty="0">
              <a:latin typeface="10X10 Bold" panose="020D0604000000000000" pitchFamily="50" charset="-127"/>
              <a:ea typeface="10X10 Bold" panose="020D0604000000000000" pitchFamily="50" charset="-127"/>
            </a:endParaRPr>
          </a:p>
          <a:p>
            <a:r>
              <a:rPr lang="ko-KR" altLang="en-US" dirty="0" err="1">
                <a:latin typeface="10X10 Bold" panose="020D0604000000000000" pitchFamily="50" charset="-127"/>
                <a:ea typeface="10X10 Bold" panose="020D0604000000000000" pitchFamily="50" charset="-127"/>
              </a:rPr>
              <a:t>쿨링포그영향지대</a:t>
            </a:r>
            <a:endParaRPr lang="ko-KR" altLang="en-US" dirty="0">
              <a:latin typeface="10X10 Bold" panose="020D0604000000000000" pitchFamily="50" charset="-127"/>
              <a:ea typeface="10X10 Bold" panose="020D0604000000000000" pitchFamily="50" charset="-127"/>
            </a:endParaRPr>
          </a:p>
        </p:txBody>
      </p:sp>
      <p:pic>
        <p:nvPicPr>
          <p:cNvPr id="25" name="그림 24">
            <a:extLst>
              <a:ext uri="{FF2B5EF4-FFF2-40B4-BE49-F238E27FC236}">
                <a16:creationId xmlns:a16="http://schemas.microsoft.com/office/drawing/2014/main" id="{4B23301E-5D93-49F0-86EC-9E8AF60E38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6611"/>
                    </a14:imgEffect>
                    <a14:imgEffect>
                      <a14:saturation sat="212000"/>
                    </a14:imgEffect>
                    <a14:imgEffect>
                      <a14:brightnessContrast bright="22000" contrast="20000"/>
                    </a14:imgEffect>
                  </a14:imgLayer>
                </a14:imgProps>
              </a:ext>
            </a:extLst>
          </a:blip>
          <a:stretch>
            <a:fillRect/>
          </a:stretch>
        </p:blipFill>
        <p:spPr>
          <a:xfrm>
            <a:off x="2131362" y="1731954"/>
            <a:ext cx="962025" cy="3429000"/>
          </a:xfrm>
          <a:prstGeom prst="rect">
            <a:avLst/>
          </a:prstGeom>
        </p:spPr>
      </p:pic>
    </p:spTree>
    <p:extLst>
      <p:ext uri="{BB962C8B-B14F-4D97-AF65-F5344CB8AC3E}">
        <p14:creationId xmlns:p14="http://schemas.microsoft.com/office/powerpoint/2010/main" val="3163165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65" name="직사각형 4">
            <a:extLst>
              <a:ext uri="{FF2B5EF4-FFF2-40B4-BE49-F238E27FC236}">
                <a16:creationId xmlns:a16="http://schemas.microsoft.com/office/drawing/2014/main" id="{108DAEE6-997B-442B-A07D-15382660137C}"/>
              </a:ext>
            </a:extLst>
          </p:cNvPr>
          <p:cNvSpPr/>
          <p:nvPr/>
        </p:nvSpPr>
        <p:spPr>
          <a:xfrm>
            <a:off x="511782" y="289900"/>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36" name="TextBox 35">
            <a:extLst>
              <a:ext uri="{FF2B5EF4-FFF2-40B4-BE49-F238E27FC236}">
                <a16:creationId xmlns:a16="http://schemas.microsoft.com/office/drawing/2014/main" id="{308FC069-E1A0-4751-A6F0-B0C43CA10E09}"/>
              </a:ext>
            </a:extLst>
          </p:cNvPr>
          <p:cNvSpPr txBox="1"/>
          <p:nvPr/>
        </p:nvSpPr>
        <p:spPr>
          <a:xfrm>
            <a:off x="1625498" y="768626"/>
            <a:ext cx="2814422"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800" b="1">
                <a:solidFill>
                  <a:prstClr val="black"/>
                </a:solidFill>
                <a:latin typeface="10X10 Bold" panose="020D0604000000000000" pitchFamily="50" charset="-127"/>
                <a:ea typeface="10X10 Bold" panose="020D0604000000000000" pitchFamily="50" charset="-127"/>
              </a:rPr>
              <a:t>미세먼지 저감효과</a:t>
            </a:r>
            <a:endPar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pic>
        <p:nvPicPr>
          <p:cNvPr id="2" name="그림 1">
            <a:extLst>
              <a:ext uri="{FF2B5EF4-FFF2-40B4-BE49-F238E27FC236}">
                <a16:creationId xmlns:a16="http://schemas.microsoft.com/office/drawing/2014/main" id="{63C5CBE7-24DE-42CE-88BE-28FE069953AF}"/>
              </a:ext>
            </a:extLst>
          </p:cNvPr>
          <p:cNvPicPr>
            <a:picLocks noChangeAspect="1"/>
          </p:cNvPicPr>
          <p:nvPr/>
        </p:nvPicPr>
        <p:blipFill rotWithShape="1">
          <a:blip r:embed="rId2"/>
          <a:srcRect l="891"/>
          <a:stretch/>
        </p:blipFill>
        <p:spPr>
          <a:xfrm>
            <a:off x="3276818" y="1464699"/>
            <a:ext cx="5638364" cy="3928601"/>
          </a:xfrm>
          <a:prstGeom prst="rect">
            <a:avLst/>
          </a:prstGeom>
        </p:spPr>
      </p:pic>
      <p:sp>
        <p:nvSpPr>
          <p:cNvPr id="3" name="자유형: 도형 2">
            <a:extLst>
              <a:ext uri="{FF2B5EF4-FFF2-40B4-BE49-F238E27FC236}">
                <a16:creationId xmlns:a16="http://schemas.microsoft.com/office/drawing/2014/main" id="{C9A54949-5792-4283-AA45-67B11C6F3985}"/>
              </a:ext>
            </a:extLst>
          </p:cNvPr>
          <p:cNvSpPr/>
          <p:nvPr/>
        </p:nvSpPr>
        <p:spPr>
          <a:xfrm>
            <a:off x="3864864" y="3560064"/>
            <a:ext cx="3980688" cy="1377696"/>
          </a:xfrm>
          <a:custGeom>
            <a:avLst/>
            <a:gdLst>
              <a:gd name="connsiteX0" fmla="*/ 6096 w 3505200"/>
              <a:gd name="connsiteY0" fmla="*/ 0 h 1377696"/>
              <a:gd name="connsiteX1" fmla="*/ 0 w 3505200"/>
              <a:gd name="connsiteY1" fmla="*/ 792480 h 1377696"/>
              <a:gd name="connsiteX2" fmla="*/ 2566416 w 3505200"/>
              <a:gd name="connsiteY2" fmla="*/ 1377696 h 1377696"/>
              <a:gd name="connsiteX3" fmla="*/ 3505200 w 3505200"/>
              <a:gd name="connsiteY3" fmla="*/ 1365504 h 1377696"/>
              <a:gd name="connsiteX4" fmla="*/ 6096 w 3505200"/>
              <a:gd name="connsiteY4" fmla="*/ 0 h 1377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200" h="1377696">
                <a:moveTo>
                  <a:pt x="6096" y="0"/>
                </a:moveTo>
                <a:lnTo>
                  <a:pt x="0" y="792480"/>
                </a:lnTo>
                <a:lnTo>
                  <a:pt x="2566416" y="1377696"/>
                </a:lnTo>
                <a:lnTo>
                  <a:pt x="3505200" y="1365504"/>
                </a:lnTo>
                <a:lnTo>
                  <a:pt x="6096" y="0"/>
                </a:lnTo>
                <a:close/>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EA3B84D-1171-447C-A1F2-E7D967549CBF}"/>
              </a:ext>
            </a:extLst>
          </p:cNvPr>
          <p:cNvSpPr txBox="1"/>
          <p:nvPr/>
        </p:nvSpPr>
        <p:spPr>
          <a:xfrm>
            <a:off x="8167591" y="2414024"/>
            <a:ext cx="3059866" cy="369332"/>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강수량</a:t>
            </a:r>
            <a:r>
              <a:rPr lang="en-US" altLang="ko-KR" dirty="0">
                <a:latin typeface="10X10 Bold" panose="020D0604000000000000" pitchFamily="50" charset="-127"/>
                <a:ea typeface="10X10 Bold" panose="020D0604000000000000" pitchFamily="50" charset="-127"/>
              </a:rPr>
              <a:t>(precipitation) </a:t>
            </a:r>
            <a:r>
              <a:rPr lang="ko-KR" altLang="en-US" b="1" dirty="0">
                <a:solidFill>
                  <a:srgbClr val="C00000"/>
                </a:solidFill>
                <a:latin typeface="10X10 Bold" panose="020D0604000000000000" pitchFamily="50" charset="-127"/>
                <a:ea typeface="10X10 Bold" panose="020D0604000000000000" pitchFamily="50" charset="-127"/>
              </a:rPr>
              <a:t>증가</a:t>
            </a:r>
          </a:p>
        </p:txBody>
      </p:sp>
      <p:sp>
        <p:nvSpPr>
          <p:cNvPr id="27" name="TextBox 26">
            <a:extLst>
              <a:ext uri="{FF2B5EF4-FFF2-40B4-BE49-F238E27FC236}">
                <a16:creationId xmlns:a16="http://schemas.microsoft.com/office/drawing/2014/main" id="{12F287F9-F0B4-4A03-B159-76F57A5DB75F}"/>
              </a:ext>
            </a:extLst>
          </p:cNvPr>
          <p:cNvSpPr txBox="1"/>
          <p:nvPr/>
        </p:nvSpPr>
        <p:spPr>
          <a:xfrm>
            <a:off x="8498068" y="3534330"/>
            <a:ext cx="2398911" cy="369332"/>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미세먼지</a:t>
            </a:r>
            <a:r>
              <a:rPr lang="en-US" altLang="ko-KR" dirty="0">
                <a:latin typeface="10X10 Bold" panose="020D0604000000000000" pitchFamily="50" charset="-127"/>
                <a:ea typeface="10X10 Bold" panose="020D0604000000000000" pitchFamily="50" charset="-127"/>
              </a:rPr>
              <a:t>(PM10) </a:t>
            </a:r>
            <a:r>
              <a:rPr lang="ko-KR" altLang="en-US" b="1" dirty="0">
                <a:solidFill>
                  <a:srgbClr val="C00000"/>
                </a:solidFill>
                <a:latin typeface="10X10 Bold" panose="020D0604000000000000" pitchFamily="50" charset="-127"/>
                <a:ea typeface="10X10 Bold" panose="020D0604000000000000" pitchFamily="50" charset="-127"/>
              </a:rPr>
              <a:t>감소</a:t>
            </a:r>
          </a:p>
        </p:txBody>
      </p:sp>
      <p:sp>
        <p:nvSpPr>
          <p:cNvPr id="8" name="화살표: 아래쪽 7">
            <a:extLst>
              <a:ext uri="{FF2B5EF4-FFF2-40B4-BE49-F238E27FC236}">
                <a16:creationId xmlns:a16="http://schemas.microsoft.com/office/drawing/2014/main" id="{0DC67C00-BA99-49B9-BE02-3D0427F0F185}"/>
              </a:ext>
            </a:extLst>
          </p:cNvPr>
          <p:cNvSpPr/>
          <p:nvPr/>
        </p:nvSpPr>
        <p:spPr>
          <a:xfrm>
            <a:off x="9443905" y="2972095"/>
            <a:ext cx="507235" cy="369332"/>
          </a:xfrm>
          <a:prstGeom prst="downArrow">
            <a:avLst>
              <a:gd name="adj1" fmla="val 25342"/>
              <a:gd name="adj2" fmla="val 3495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56778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rot="10800000">
            <a:off x="822467" y="668077"/>
            <a:ext cx="10247572" cy="5358779"/>
          </a:xfrm>
          <a:prstGeom prst="rect">
            <a:avLst/>
          </a:prstGeom>
          <a:solidFill>
            <a:srgbClr val="F4F4F4"/>
          </a:soli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1768870" y="838527"/>
            <a:ext cx="2758742" cy="584775"/>
          </a:xfrm>
          <a:prstGeom prst="rect">
            <a:avLst/>
          </a:prstGeom>
          <a:noFill/>
        </p:spPr>
        <p:txBody>
          <a:bodyPr wrap="square" rtlCol="0">
            <a:spAutoFit/>
          </a:bodyPr>
          <a:lstStyle/>
          <a:p>
            <a:r>
              <a:rPr lang="ko-KR" altLang="en-US" sz="3200" b="1" dirty="0">
                <a:latin typeface="THE뉴스속보" panose="02020503020101020101" pitchFamily="18" charset="-127"/>
                <a:ea typeface="THE뉴스속보" panose="02020503020101020101" pitchFamily="18" charset="-127"/>
                <a:cs typeface="THE뉴스속보" panose="02020503020101020101" pitchFamily="18" charset="-127"/>
              </a:rPr>
              <a:t>전체 설치비용</a:t>
            </a:r>
            <a:r>
              <a:rPr lang="en-US" altLang="ko-KR" sz="3200" b="1" dirty="0">
                <a:latin typeface="THE뉴스속보" panose="02020503020101020101" pitchFamily="18" charset="-127"/>
                <a:ea typeface="THE뉴스속보" panose="02020503020101020101" pitchFamily="18" charset="-127"/>
                <a:cs typeface="THE뉴스속보" panose="02020503020101020101" pitchFamily="18" charset="-127"/>
              </a:rPr>
              <a:t>? </a:t>
            </a:r>
            <a:endParaRPr lang="en-US" altLang="ko-KR" sz="2800" dirty="0"/>
          </a:p>
        </p:txBody>
      </p:sp>
      <p:pic>
        <p:nvPicPr>
          <p:cNvPr id="4" name="그림 3">
            <a:extLst>
              <a:ext uri="{FF2B5EF4-FFF2-40B4-BE49-F238E27FC236}">
                <a16:creationId xmlns:a16="http://schemas.microsoft.com/office/drawing/2014/main" id="{42E3492C-B5B6-4753-B17F-C2CB6AA1033D}"/>
              </a:ext>
            </a:extLst>
          </p:cNvPr>
          <p:cNvPicPr>
            <a:picLocks noChangeAspect="1"/>
          </p:cNvPicPr>
          <p:nvPr/>
        </p:nvPicPr>
        <p:blipFill rotWithShape="1">
          <a:blip r:embed="rId2"/>
          <a:srcRect l="23819" t="20754" r="30356" b="15755"/>
          <a:stretch/>
        </p:blipFill>
        <p:spPr>
          <a:xfrm>
            <a:off x="2464065" y="1744985"/>
            <a:ext cx="946639" cy="784419"/>
          </a:xfrm>
          <a:prstGeom prst="rect">
            <a:avLst/>
          </a:prstGeom>
        </p:spPr>
      </p:pic>
      <p:pic>
        <p:nvPicPr>
          <p:cNvPr id="43" name="그림 42">
            <a:extLst>
              <a:ext uri="{FF2B5EF4-FFF2-40B4-BE49-F238E27FC236}">
                <a16:creationId xmlns:a16="http://schemas.microsoft.com/office/drawing/2014/main" id="{68F090E3-6614-467B-90DB-BD4F65DA34F4}"/>
              </a:ext>
            </a:extLst>
          </p:cNvPr>
          <p:cNvPicPr>
            <a:picLocks noChangeAspect="1"/>
          </p:cNvPicPr>
          <p:nvPr/>
        </p:nvPicPr>
        <p:blipFill rotWithShape="1">
          <a:blip r:embed="rId2"/>
          <a:srcRect l="23819" t="20754" r="30356" b="15755"/>
          <a:stretch/>
        </p:blipFill>
        <p:spPr>
          <a:xfrm>
            <a:off x="3410704" y="1724637"/>
            <a:ext cx="946639" cy="784419"/>
          </a:xfrm>
          <a:prstGeom prst="rect">
            <a:avLst/>
          </a:prstGeom>
        </p:spPr>
      </p:pic>
      <p:pic>
        <p:nvPicPr>
          <p:cNvPr id="44" name="그림 43">
            <a:extLst>
              <a:ext uri="{FF2B5EF4-FFF2-40B4-BE49-F238E27FC236}">
                <a16:creationId xmlns:a16="http://schemas.microsoft.com/office/drawing/2014/main" id="{7700B869-EFD6-4658-A471-6426C7A334C1}"/>
              </a:ext>
            </a:extLst>
          </p:cNvPr>
          <p:cNvPicPr>
            <a:picLocks noChangeAspect="1"/>
          </p:cNvPicPr>
          <p:nvPr/>
        </p:nvPicPr>
        <p:blipFill rotWithShape="1">
          <a:blip r:embed="rId2"/>
          <a:srcRect l="23819" t="20754" r="30356" b="15755"/>
          <a:stretch/>
        </p:blipFill>
        <p:spPr>
          <a:xfrm>
            <a:off x="4354433" y="1733407"/>
            <a:ext cx="946639" cy="784419"/>
          </a:xfrm>
          <a:prstGeom prst="rect">
            <a:avLst/>
          </a:prstGeom>
        </p:spPr>
      </p:pic>
      <p:pic>
        <p:nvPicPr>
          <p:cNvPr id="50" name="그림 49">
            <a:extLst>
              <a:ext uri="{FF2B5EF4-FFF2-40B4-BE49-F238E27FC236}">
                <a16:creationId xmlns:a16="http://schemas.microsoft.com/office/drawing/2014/main" id="{E8C468D9-461B-438E-8239-7C16279EE081}"/>
              </a:ext>
            </a:extLst>
          </p:cNvPr>
          <p:cNvPicPr>
            <a:picLocks noChangeAspect="1"/>
          </p:cNvPicPr>
          <p:nvPr/>
        </p:nvPicPr>
        <p:blipFill rotWithShape="1">
          <a:blip r:embed="rId2"/>
          <a:srcRect l="23819" t="20754" r="30356" b="15755"/>
          <a:stretch/>
        </p:blipFill>
        <p:spPr>
          <a:xfrm>
            <a:off x="5302909" y="1738037"/>
            <a:ext cx="946639" cy="784419"/>
          </a:xfrm>
          <a:prstGeom prst="rect">
            <a:avLst/>
          </a:prstGeom>
        </p:spPr>
      </p:pic>
      <p:pic>
        <p:nvPicPr>
          <p:cNvPr id="51" name="그림 50">
            <a:extLst>
              <a:ext uri="{FF2B5EF4-FFF2-40B4-BE49-F238E27FC236}">
                <a16:creationId xmlns:a16="http://schemas.microsoft.com/office/drawing/2014/main" id="{72D36AD4-C18F-4B61-8FB7-B12795E92A44}"/>
              </a:ext>
            </a:extLst>
          </p:cNvPr>
          <p:cNvPicPr>
            <a:picLocks noChangeAspect="1"/>
          </p:cNvPicPr>
          <p:nvPr/>
        </p:nvPicPr>
        <p:blipFill rotWithShape="1">
          <a:blip r:embed="rId2"/>
          <a:srcRect l="23819" t="20754" r="30356" b="15755"/>
          <a:stretch/>
        </p:blipFill>
        <p:spPr>
          <a:xfrm>
            <a:off x="6244801" y="1729267"/>
            <a:ext cx="946639" cy="784419"/>
          </a:xfrm>
          <a:prstGeom prst="rect">
            <a:avLst/>
          </a:prstGeom>
        </p:spPr>
      </p:pic>
      <p:pic>
        <p:nvPicPr>
          <p:cNvPr id="55" name="그림 54">
            <a:extLst>
              <a:ext uri="{FF2B5EF4-FFF2-40B4-BE49-F238E27FC236}">
                <a16:creationId xmlns:a16="http://schemas.microsoft.com/office/drawing/2014/main" id="{411A7D39-84A1-4D5D-A47C-325A59CFD01A}"/>
              </a:ext>
            </a:extLst>
          </p:cNvPr>
          <p:cNvPicPr>
            <a:picLocks noChangeAspect="1"/>
          </p:cNvPicPr>
          <p:nvPr/>
        </p:nvPicPr>
        <p:blipFill rotWithShape="1">
          <a:blip r:embed="rId2"/>
          <a:srcRect l="23819" t="20754" r="30356" b="15755"/>
          <a:stretch/>
        </p:blipFill>
        <p:spPr>
          <a:xfrm>
            <a:off x="7720403" y="1744985"/>
            <a:ext cx="946639" cy="784419"/>
          </a:xfrm>
          <a:prstGeom prst="rect">
            <a:avLst/>
          </a:prstGeom>
        </p:spPr>
      </p:pic>
      <p:pic>
        <p:nvPicPr>
          <p:cNvPr id="56" name="그림 55">
            <a:extLst>
              <a:ext uri="{FF2B5EF4-FFF2-40B4-BE49-F238E27FC236}">
                <a16:creationId xmlns:a16="http://schemas.microsoft.com/office/drawing/2014/main" id="{FFECEBFC-4AD0-4319-B424-ADD95F6771DD}"/>
              </a:ext>
            </a:extLst>
          </p:cNvPr>
          <p:cNvPicPr>
            <a:picLocks noChangeAspect="1"/>
          </p:cNvPicPr>
          <p:nvPr/>
        </p:nvPicPr>
        <p:blipFill rotWithShape="1">
          <a:blip r:embed="rId2"/>
          <a:srcRect l="23819" t="20754" r="30356" b="15755"/>
          <a:stretch/>
        </p:blipFill>
        <p:spPr>
          <a:xfrm>
            <a:off x="8344171" y="1753073"/>
            <a:ext cx="946639" cy="784419"/>
          </a:xfrm>
          <a:prstGeom prst="rect">
            <a:avLst/>
          </a:prstGeom>
        </p:spPr>
      </p:pic>
      <p:pic>
        <p:nvPicPr>
          <p:cNvPr id="49" name="그림 48">
            <a:extLst>
              <a:ext uri="{FF2B5EF4-FFF2-40B4-BE49-F238E27FC236}">
                <a16:creationId xmlns:a16="http://schemas.microsoft.com/office/drawing/2014/main" id="{76DDDA6D-E698-42D5-AB74-7246D92C7C70}"/>
              </a:ext>
            </a:extLst>
          </p:cNvPr>
          <p:cNvPicPr>
            <a:picLocks noChangeAspect="1"/>
          </p:cNvPicPr>
          <p:nvPr/>
        </p:nvPicPr>
        <p:blipFill rotWithShape="1">
          <a:blip r:embed="rId2"/>
          <a:srcRect l="23819" t="20754" r="30356" b="15755"/>
          <a:stretch/>
        </p:blipFill>
        <p:spPr>
          <a:xfrm>
            <a:off x="9081692" y="1735481"/>
            <a:ext cx="946639" cy="784419"/>
          </a:xfrm>
          <a:prstGeom prst="rect">
            <a:avLst/>
          </a:prstGeom>
        </p:spPr>
      </p:pic>
      <p:sp>
        <p:nvSpPr>
          <p:cNvPr id="6" name="TextBox 5">
            <a:extLst>
              <a:ext uri="{FF2B5EF4-FFF2-40B4-BE49-F238E27FC236}">
                <a16:creationId xmlns:a16="http://schemas.microsoft.com/office/drawing/2014/main" id="{BF41E37D-73F5-483A-8D85-52251F9DACF9}"/>
              </a:ext>
            </a:extLst>
          </p:cNvPr>
          <p:cNvSpPr txBox="1"/>
          <p:nvPr/>
        </p:nvSpPr>
        <p:spPr>
          <a:xfrm>
            <a:off x="7276764" y="1938214"/>
            <a:ext cx="414650" cy="369332"/>
          </a:xfrm>
          <a:prstGeom prst="rect">
            <a:avLst/>
          </a:prstGeom>
          <a:noFill/>
        </p:spPr>
        <p:txBody>
          <a:bodyPr wrap="square" rtlCol="0">
            <a:spAutoFit/>
          </a:bodyPr>
          <a:lstStyle/>
          <a:p>
            <a:r>
              <a:rPr lang="en-US" altLang="ko-KR" dirty="0"/>
              <a:t>…</a:t>
            </a:r>
            <a:endParaRPr lang="ko-KR" altLang="en-US" dirty="0"/>
          </a:p>
        </p:txBody>
      </p:sp>
      <p:sp>
        <p:nvSpPr>
          <p:cNvPr id="11" name="왼쪽 대괄호 10">
            <a:extLst>
              <a:ext uri="{FF2B5EF4-FFF2-40B4-BE49-F238E27FC236}">
                <a16:creationId xmlns:a16="http://schemas.microsoft.com/office/drawing/2014/main" id="{0AAA4FC2-0780-46E6-808D-1542FC849F5B}"/>
              </a:ext>
            </a:extLst>
          </p:cNvPr>
          <p:cNvSpPr/>
          <p:nvPr/>
        </p:nvSpPr>
        <p:spPr>
          <a:xfrm rot="16200000">
            <a:off x="6155706" y="-659987"/>
            <a:ext cx="281797" cy="7199793"/>
          </a:xfrm>
          <a:prstGeom prst="leftBracket">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60655F2-8E3B-46A3-8BDA-894C8AF5EDF2}"/>
              </a:ext>
            </a:extLst>
          </p:cNvPr>
          <p:cNvSpPr txBox="1"/>
          <p:nvPr/>
        </p:nvSpPr>
        <p:spPr>
          <a:xfrm>
            <a:off x="3703249" y="2725104"/>
            <a:ext cx="6193252" cy="369332"/>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설치비 </a:t>
            </a:r>
            <a:r>
              <a:rPr lang="en-US" altLang="ko-KR" dirty="0">
                <a:latin typeface="10X10 Bold" panose="020D0604000000000000" pitchFamily="50" charset="-127"/>
                <a:ea typeface="10X10 Bold" panose="020D0604000000000000" pitchFamily="50" charset="-127"/>
              </a:rPr>
              <a:t>9300</a:t>
            </a:r>
            <a:r>
              <a:rPr lang="ko-KR" altLang="en-US" dirty="0">
                <a:latin typeface="10X10 Bold" panose="020D0604000000000000" pitchFamily="50" charset="-127"/>
                <a:ea typeface="10X10 Bold" panose="020D0604000000000000" pitchFamily="50" charset="-127"/>
              </a:rPr>
              <a:t>만원 </a:t>
            </a:r>
            <a:r>
              <a:rPr lang="en-US" altLang="ko-KR" dirty="0">
                <a:latin typeface="10X10 Bold" panose="020D0604000000000000" pitchFamily="50" charset="-127"/>
                <a:ea typeface="10X10 Bold" panose="020D0604000000000000" pitchFamily="50" charset="-127"/>
              </a:rPr>
              <a:t>/ 61</a:t>
            </a:r>
            <a:r>
              <a:rPr lang="ko-KR" altLang="en-US" dirty="0">
                <a:latin typeface="10X10 Bold" panose="020D0604000000000000" pitchFamily="50" charset="-127"/>
                <a:ea typeface="10X10 Bold" panose="020D0604000000000000" pitchFamily="50" charset="-127"/>
              </a:rPr>
              <a:t>개 </a:t>
            </a:r>
            <a:r>
              <a:rPr lang="en-US" altLang="ko-KR" dirty="0">
                <a:latin typeface="10X10 Bold" panose="020D0604000000000000" pitchFamily="50" charset="-127"/>
                <a:ea typeface="10X10 Bold" panose="020D0604000000000000" pitchFamily="50" charset="-127"/>
              </a:rPr>
              <a:t>= </a:t>
            </a:r>
            <a:r>
              <a:rPr lang="ko-KR" altLang="en-US" dirty="0">
                <a:latin typeface="10X10 Bold" panose="020D0604000000000000" pitchFamily="50" charset="-127"/>
                <a:ea typeface="10X10 Bold" panose="020D0604000000000000" pitchFamily="50" charset="-127"/>
              </a:rPr>
              <a:t>약 </a:t>
            </a:r>
            <a:r>
              <a:rPr lang="en-US" altLang="ko-KR" dirty="0">
                <a:latin typeface="10X10 Bold" panose="020D0604000000000000" pitchFamily="50" charset="-127"/>
                <a:ea typeface="10X10 Bold" panose="020D0604000000000000" pitchFamily="50" charset="-127"/>
              </a:rPr>
              <a:t>152</a:t>
            </a:r>
            <a:r>
              <a:rPr lang="ko-KR" altLang="en-US" dirty="0">
                <a:latin typeface="10X10 Bold" panose="020D0604000000000000" pitchFamily="50" charset="-127"/>
                <a:ea typeface="10X10 Bold" panose="020D0604000000000000" pitchFamily="50" charset="-127"/>
              </a:rPr>
              <a:t>만원 </a:t>
            </a:r>
            <a:r>
              <a:rPr lang="en-US" altLang="ko-KR" dirty="0">
                <a:latin typeface="10X10 Bold" panose="020D0604000000000000" pitchFamily="50" charset="-127"/>
                <a:ea typeface="10X10 Bold" panose="020D0604000000000000" pitchFamily="50" charset="-127"/>
              </a:rPr>
              <a:t>(1</a:t>
            </a:r>
            <a:r>
              <a:rPr lang="ko-KR" altLang="en-US" dirty="0">
                <a:latin typeface="10X10 Bold" panose="020D0604000000000000" pitchFamily="50" charset="-127"/>
                <a:ea typeface="10X10 Bold" panose="020D0604000000000000" pitchFamily="50" charset="-127"/>
              </a:rPr>
              <a:t>개당</a:t>
            </a:r>
            <a:r>
              <a:rPr lang="en-US" altLang="ko-KR" dirty="0">
                <a:latin typeface="10X10 Bold" panose="020D0604000000000000" pitchFamily="50" charset="-127"/>
                <a:ea typeface="10X10 Bold" panose="020D0604000000000000" pitchFamily="50" charset="-127"/>
              </a:rPr>
              <a:t>, </a:t>
            </a:r>
            <a:r>
              <a:rPr lang="ko-KR" altLang="en-US" dirty="0">
                <a:latin typeface="10X10 Bold" panose="020D0604000000000000" pitchFamily="50" charset="-127"/>
                <a:ea typeface="10X10 Bold" panose="020D0604000000000000" pitchFamily="50" charset="-127"/>
              </a:rPr>
              <a:t>규격 </a:t>
            </a:r>
            <a:r>
              <a:rPr lang="en-US" altLang="ko-KR" dirty="0">
                <a:latin typeface="10X10 Bold" panose="020D0604000000000000" pitchFamily="50" charset="-127"/>
                <a:ea typeface="10X10 Bold" panose="020D0604000000000000" pitchFamily="50" charset="-127"/>
              </a:rPr>
              <a:t>3.5M)</a:t>
            </a:r>
            <a:endParaRPr lang="ko-KR" altLang="en-US" dirty="0">
              <a:latin typeface="10X10 Bold" panose="020D0604000000000000" pitchFamily="50" charset="-127"/>
              <a:ea typeface="10X10 Bold" panose="020D0604000000000000" pitchFamily="50" charset="-127"/>
            </a:endParaRPr>
          </a:p>
        </p:txBody>
      </p:sp>
      <p:sp>
        <p:nvSpPr>
          <p:cNvPr id="63" name="TextBox 62">
            <a:extLst>
              <a:ext uri="{FF2B5EF4-FFF2-40B4-BE49-F238E27FC236}">
                <a16:creationId xmlns:a16="http://schemas.microsoft.com/office/drawing/2014/main" id="{83BC344B-B3F0-45BA-B1B2-221C9116E52E}"/>
              </a:ext>
            </a:extLst>
          </p:cNvPr>
          <p:cNvSpPr txBox="1"/>
          <p:nvPr/>
        </p:nvSpPr>
        <p:spPr>
          <a:xfrm>
            <a:off x="8128003" y="3870246"/>
            <a:ext cx="414650" cy="369332"/>
          </a:xfrm>
          <a:prstGeom prst="rect">
            <a:avLst/>
          </a:prstGeom>
          <a:noFill/>
        </p:spPr>
        <p:txBody>
          <a:bodyPr wrap="square" rtlCol="0">
            <a:spAutoFit/>
          </a:bodyPr>
          <a:lstStyle/>
          <a:p>
            <a:r>
              <a:rPr lang="en-US" altLang="ko-KR" dirty="0"/>
              <a:t>…</a:t>
            </a:r>
            <a:endParaRPr lang="ko-KR" altLang="en-US" dirty="0"/>
          </a:p>
        </p:txBody>
      </p:sp>
      <p:sp>
        <p:nvSpPr>
          <p:cNvPr id="88" name="왼쪽 대괄호 87">
            <a:extLst>
              <a:ext uri="{FF2B5EF4-FFF2-40B4-BE49-F238E27FC236}">
                <a16:creationId xmlns:a16="http://schemas.microsoft.com/office/drawing/2014/main" id="{E07C50CC-5AC9-4204-A0AE-739F3D9B615E}"/>
              </a:ext>
            </a:extLst>
          </p:cNvPr>
          <p:cNvSpPr/>
          <p:nvPr/>
        </p:nvSpPr>
        <p:spPr>
          <a:xfrm rot="16200000">
            <a:off x="6183044" y="1152859"/>
            <a:ext cx="281797" cy="7199793"/>
          </a:xfrm>
          <a:prstGeom prst="leftBracket">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89" name="TextBox 88">
            <a:extLst>
              <a:ext uri="{FF2B5EF4-FFF2-40B4-BE49-F238E27FC236}">
                <a16:creationId xmlns:a16="http://schemas.microsoft.com/office/drawing/2014/main" id="{1CC58ABB-0FCC-4FE3-9B55-EE565E5CBB78}"/>
              </a:ext>
            </a:extLst>
          </p:cNvPr>
          <p:cNvSpPr txBox="1"/>
          <p:nvPr/>
        </p:nvSpPr>
        <p:spPr>
          <a:xfrm>
            <a:off x="4558400" y="4550240"/>
            <a:ext cx="3476407" cy="369332"/>
          </a:xfrm>
          <a:prstGeom prst="rect">
            <a:avLst/>
          </a:prstGeom>
          <a:noFill/>
        </p:spPr>
        <p:txBody>
          <a:bodyPr wrap="square" rtlCol="0">
            <a:spAutoFit/>
          </a:bodyPr>
          <a:lstStyle/>
          <a:p>
            <a:r>
              <a:rPr lang="en-US" altLang="ko-KR" dirty="0">
                <a:latin typeface="10X10 Bold" panose="020D0604000000000000" pitchFamily="50" charset="-127"/>
                <a:ea typeface="10X10 Bold" panose="020D0604000000000000" pitchFamily="50" charset="-127"/>
              </a:rPr>
              <a:t>100M</a:t>
            </a:r>
            <a:r>
              <a:rPr lang="ko-KR" altLang="en-US" dirty="0">
                <a:latin typeface="10X10 Bold" panose="020D0604000000000000" pitchFamily="50" charset="-127"/>
                <a:ea typeface="10X10 Bold" panose="020D0604000000000000" pitchFamily="50" charset="-127"/>
              </a:rPr>
              <a:t> 당 설치비 약 </a:t>
            </a:r>
            <a:r>
              <a:rPr lang="en-US" altLang="ko-KR" dirty="0">
                <a:latin typeface="10X10 Bold" panose="020D0604000000000000" pitchFamily="50" charset="-127"/>
                <a:ea typeface="10X10 Bold" panose="020D0604000000000000" pitchFamily="50" charset="-127"/>
              </a:rPr>
              <a:t>1~3</a:t>
            </a:r>
            <a:r>
              <a:rPr lang="ko-KR" altLang="en-US" dirty="0">
                <a:latin typeface="10X10 Bold" panose="020D0604000000000000" pitchFamily="50" charset="-127"/>
                <a:ea typeface="10X10 Bold" panose="020D0604000000000000" pitchFamily="50" charset="-127"/>
              </a:rPr>
              <a:t>천만원 </a:t>
            </a:r>
          </a:p>
        </p:txBody>
      </p:sp>
      <p:pic>
        <p:nvPicPr>
          <p:cNvPr id="20" name="그림 19">
            <a:extLst>
              <a:ext uri="{FF2B5EF4-FFF2-40B4-BE49-F238E27FC236}">
                <a16:creationId xmlns:a16="http://schemas.microsoft.com/office/drawing/2014/main" id="{1F9D761E-57EE-4FC0-AB2C-88F2ECB50B06}"/>
              </a:ext>
            </a:extLst>
          </p:cNvPr>
          <p:cNvPicPr>
            <a:picLocks noChangeAspect="1"/>
          </p:cNvPicPr>
          <p:nvPr/>
        </p:nvPicPr>
        <p:blipFill>
          <a:blip r:embed="rId3"/>
          <a:stretch>
            <a:fillRect/>
          </a:stretch>
        </p:blipFill>
        <p:spPr>
          <a:xfrm>
            <a:off x="2480467" y="3934896"/>
            <a:ext cx="1309299" cy="493761"/>
          </a:xfrm>
          <a:prstGeom prst="rect">
            <a:avLst/>
          </a:prstGeom>
        </p:spPr>
      </p:pic>
      <p:pic>
        <p:nvPicPr>
          <p:cNvPr id="100" name="그림 99">
            <a:extLst>
              <a:ext uri="{FF2B5EF4-FFF2-40B4-BE49-F238E27FC236}">
                <a16:creationId xmlns:a16="http://schemas.microsoft.com/office/drawing/2014/main" id="{521E41DA-AC7E-4284-B3CB-2EB6ACDACB7C}"/>
              </a:ext>
            </a:extLst>
          </p:cNvPr>
          <p:cNvPicPr>
            <a:picLocks noChangeAspect="1"/>
          </p:cNvPicPr>
          <p:nvPr/>
        </p:nvPicPr>
        <p:blipFill rotWithShape="1">
          <a:blip r:embed="rId3"/>
          <a:srcRect l="2629"/>
          <a:stretch/>
        </p:blipFill>
        <p:spPr>
          <a:xfrm>
            <a:off x="3585562" y="3934896"/>
            <a:ext cx="1274871" cy="493761"/>
          </a:xfrm>
          <a:prstGeom prst="rect">
            <a:avLst/>
          </a:prstGeom>
        </p:spPr>
      </p:pic>
      <p:pic>
        <p:nvPicPr>
          <p:cNvPr id="101" name="그림 100">
            <a:extLst>
              <a:ext uri="{FF2B5EF4-FFF2-40B4-BE49-F238E27FC236}">
                <a16:creationId xmlns:a16="http://schemas.microsoft.com/office/drawing/2014/main" id="{733E4841-9F45-4198-BC1E-BE7050E64694}"/>
              </a:ext>
            </a:extLst>
          </p:cNvPr>
          <p:cNvPicPr>
            <a:picLocks noChangeAspect="1"/>
          </p:cNvPicPr>
          <p:nvPr/>
        </p:nvPicPr>
        <p:blipFill rotWithShape="1">
          <a:blip r:embed="rId3"/>
          <a:srcRect l="2629"/>
          <a:stretch/>
        </p:blipFill>
        <p:spPr>
          <a:xfrm>
            <a:off x="4597852" y="3934896"/>
            <a:ext cx="1274871" cy="493761"/>
          </a:xfrm>
          <a:prstGeom prst="rect">
            <a:avLst/>
          </a:prstGeom>
        </p:spPr>
      </p:pic>
      <p:pic>
        <p:nvPicPr>
          <p:cNvPr id="102" name="그림 101">
            <a:extLst>
              <a:ext uri="{FF2B5EF4-FFF2-40B4-BE49-F238E27FC236}">
                <a16:creationId xmlns:a16="http://schemas.microsoft.com/office/drawing/2014/main" id="{ABC556AC-91BA-4202-BDCE-9A05D897AEAE}"/>
              </a:ext>
            </a:extLst>
          </p:cNvPr>
          <p:cNvPicPr>
            <a:picLocks noChangeAspect="1"/>
          </p:cNvPicPr>
          <p:nvPr/>
        </p:nvPicPr>
        <p:blipFill rotWithShape="1">
          <a:blip r:embed="rId3"/>
          <a:srcRect l="2629"/>
          <a:stretch/>
        </p:blipFill>
        <p:spPr>
          <a:xfrm>
            <a:off x="5679249" y="3934896"/>
            <a:ext cx="1274871" cy="493761"/>
          </a:xfrm>
          <a:prstGeom prst="rect">
            <a:avLst/>
          </a:prstGeom>
        </p:spPr>
      </p:pic>
      <p:pic>
        <p:nvPicPr>
          <p:cNvPr id="103" name="그림 102">
            <a:extLst>
              <a:ext uri="{FF2B5EF4-FFF2-40B4-BE49-F238E27FC236}">
                <a16:creationId xmlns:a16="http://schemas.microsoft.com/office/drawing/2014/main" id="{5750C489-3CE0-406F-9B73-51F1C116D7AC}"/>
              </a:ext>
            </a:extLst>
          </p:cNvPr>
          <p:cNvPicPr>
            <a:picLocks noChangeAspect="1"/>
          </p:cNvPicPr>
          <p:nvPr/>
        </p:nvPicPr>
        <p:blipFill rotWithShape="1">
          <a:blip r:embed="rId3"/>
          <a:srcRect l="2629"/>
          <a:stretch/>
        </p:blipFill>
        <p:spPr>
          <a:xfrm>
            <a:off x="6890879" y="3935706"/>
            <a:ext cx="1274871" cy="493761"/>
          </a:xfrm>
          <a:prstGeom prst="rect">
            <a:avLst/>
          </a:prstGeom>
        </p:spPr>
      </p:pic>
      <p:pic>
        <p:nvPicPr>
          <p:cNvPr id="104" name="그림 103">
            <a:extLst>
              <a:ext uri="{FF2B5EF4-FFF2-40B4-BE49-F238E27FC236}">
                <a16:creationId xmlns:a16="http://schemas.microsoft.com/office/drawing/2014/main" id="{BA6EC2CB-6D02-47B7-B688-2755E428CF38}"/>
              </a:ext>
            </a:extLst>
          </p:cNvPr>
          <p:cNvPicPr>
            <a:picLocks noChangeAspect="1"/>
          </p:cNvPicPr>
          <p:nvPr/>
        </p:nvPicPr>
        <p:blipFill rotWithShape="1">
          <a:blip r:embed="rId3"/>
          <a:srcRect l="27958"/>
          <a:stretch/>
        </p:blipFill>
        <p:spPr>
          <a:xfrm>
            <a:off x="8433756" y="3935706"/>
            <a:ext cx="943247" cy="493761"/>
          </a:xfrm>
          <a:prstGeom prst="rect">
            <a:avLst/>
          </a:prstGeom>
        </p:spPr>
      </p:pic>
      <p:pic>
        <p:nvPicPr>
          <p:cNvPr id="105" name="그림 104">
            <a:extLst>
              <a:ext uri="{FF2B5EF4-FFF2-40B4-BE49-F238E27FC236}">
                <a16:creationId xmlns:a16="http://schemas.microsoft.com/office/drawing/2014/main" id="{C1E94FEA-5FDB-4A57-A9CF-0CC076881673}"/>
              </a:ext>
            </a:extLst>
          </p:cNvPr>
          <p:cNvPicPr>
            <a:picLocks noChangeAspect="1"/>
          </p:cNvPicPr>
          <p:nvPr/>
        </p:nvPicPr>
        <p:blipFill rotWithShape="1">
          <a:blip r:embed="rId3"/>
          <a:srcRect l="27958"/>
          <a:stretch/>
        </p:blipFill>
        <p:spPr>
          <a:xfrm>
            <a:off x="9013935" y="3934896"/>
            <a:ext cx="943247" cy="493761"/>
          </a:xfrm>
          <a:prstGeom prst="rect">
            <a:avLst/>
          </a:prstGeom>
        </p:spPr>
      </p:pic>
    </p:spTree>
    <p:extLst>
      <p:ext uri="{BB962C8B-B14F-4D97-AF65-F5344CB8AC3E}">
        <p14:creationId xmlns:p14="http://schemas.microsoft.com/office/powerpoint/2010/main" val="2343987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18" name="직사각형 17"/>
          <p:cNvSpPr/>
          <p:nvPr/>
        </p:nvSpPr>
        <p:spPr>
          <a:xfrm rot="21409477">
            <a:off x="1303712" y="461420"/>
            <a:ext cx="8243374" cy="53587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rot="10800000">
            <a:off x="1179682" y="695955"/>
            <a:ext cx="10247572" cy="5358779"/>
          </a:xfrm>
          <a:prstGeom prst="rect">
            <a:avLst/>
          </a:prstGeom>
          <a:solidFill>
            <a:srgbClr val="F2F2F2"/>
          </a:solidFill>
          <a:ln>
            <a:noFill/>
          </a:ln>
          <a:effectLst>
            <a:outerShdw blurRad="228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2" name="그룹 71"/>
          <p:cNvGrpSpPr/>
          <p:nvPr/>
        </p:nvGrpSpPr>
        <p:grpSpPr>
          <a:xfrm rot="21430038">
            <a:off x="10417163" y="4437462"/>
            <a:ext cx="1815354" cy="2857208"/>
            <a:chOff x="5816026" y="2680319"/>
            <a:chExt cx="2419559" cy="3808174"/>
          </a:xfrm>
          <a:effectLst>
            <a:outerShdw blurRad="152400" dist="38100" dir="18900000" algn="bl" rotWithShape="0">
              <a:prstClr val="black">
                <a:alpha val="40000"/>
              </a:prstClr>
            </a:outerShdw>
          </a:effectLst>
        </p:grpSpPr>
        <p:grpSp>
          <p:nvGrpSpPr>
            <p:cNvPr id="68" name="그룹 67"/>
            <p:cNvGrpSpPr/>
            <p:nvPr/>
          </p:nvGrpSpPr>
          <p:grpSpPr>
            <a:xfrm>
              <a:off x="5816026" y="2680319"/>
              <a:ext cx="1928727" cy="2937494"/>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9" name="순서도: 저장 데이터 68"/>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순서도: 저장 데이터 69"/>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p:cNvGrpSpPr/>
          <p:nvPr/>
        </p:nvGrpSpPr>
        <p:grpSpPr>
          <a:xfrm>
            <a:off x="589240" y="561241"/>
            <a:ext cx="1061637" cy="5656384"/>
            <a:chOff x="586490" y="739768"/>
            <a:chExt cx="1017302" cy="5420168"/>
          </a:xfrm>
        </p:grpSpPr>
        <p:sp>
          <p:nvSpPr>
            <p:cNvPr id="39" name="자유형 38"/>
            <p:cNvSpPr/>
            <p:nvPr/>
          </p:nvSpPr>
          <p:spPr>
            <a:xfrm rot="10800000">
              <a:off x="586490" y="104137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39"/>
            <p:cNvSpPr/>
            <p:nvPr/>
          </p:nvSpPr>
          <p:spPr>
            <a:xfrm rot="10800000">
              <a:off x="754421" y="2816677"/>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40"/>
            <p:cNvSpPr/>
            <p:nvPr/>
          </p:nvSpPr>
          <p:spPr>
            <a:xfrm>
              <a:off x="754421" y="2614644"/>
              <a:ext cx="681439" cy="3343259"/>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1"/>
            <p:cNvSpPr/>
            <p:nvPr/>
          </p:nvSpPr>
          <p:spPr>
            <a:xfrm>
              <a:off x="586490" y="739768"/>
              <a:ext cx="1017302" cy="4991063"/>
            </a:xfrm>
            <a:custGeom>
              <a:avLst/>
              <a:gdLst>
                <a:gd name="connsiteX0" fmla="*/ 194310 w 388620"/>
                <a:gd name="connsiteY0" fmla="*/ 0 h 2927235"/>
                <a:gd name="connsiteX1" fmla="*/ 388620 w 388620"/>
                <a:gd name="connsiteY1" fmla="*/ 194310 h 2927235"/>
                <a:gd name="connsiteX2" fmla="*/ 388620 w 388620"/>
                <a:gd name="connsiteY2" fmla="*/ 2927235 h 2927235"/>
                <a:gd name="connsiteX3" fmla="*/ 379599 w 388620"/>
                <a:gd name="connsiteY3" fmla="*/ 2898175 h 2927235"/>
                <a:gd name="connsiteX4" fmla="*/ 194310 w 388620"/>
                <a:gd name="connsiteY4" fmla="*/ 2775357 h 2927235"/>
                <a:gd name="connsiteX5" fmla="*/ 9021 w 388620"/>
                <a:gd name="connsiteY5" fmla="*/ 2898175 h 2927235"/>
                <a:gd name="connsiteX6" fmla="*/ 0 w 388620"/>
                <a:gd name="connsiteY6" fmla="*/ 2927235 h 2927235"/>
                <a:gd name="connsiteX7" fmla="*/ 0 w 388620"/>
                <a:gd name="connsiteY7" fmla="*/ 194310 h 2927235"/>
                <a:gd name="connsiteX8" fmla="*/ 194310 w 388620"/>
                <a:gd name="connsiteY8" fmla="*/ 0 h 292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620" h="2927235">
                  <a:moveTo>
                    <a:pt x="194310" y="0"/>
                  </a:moveTo>
                  <a:cubicBezTo>
                    <a:pt x="301624" y="0"/>
                    <a:pt x="388620" y="86996"/>
                    <a:pt x="388620" y="194310"/>
                  </a:cubicBezTo>
                  <a:lnTo>
                    <a:pt x="388620" y="2927235"/>
                  </a:lnTo>
                  <a:lnTo>
                    <a:pt x="379599" y="2898175"/>
                  </a:lnTo>
                  <a:cubicBezTo>
                    <a:pt x="349072" y="2826000"/>
                    <a:pt x="277605" y="2775357"/>
                    <a:pt x="194310" y="2775357"/>
                  </a:cubicBezTo>
                  <a:cubicBezTo>
                    <a:pt x="111015" y="2775357"/>
                    <a:pt x="39548" y="2826000"/>
                    <a:pt x="9021" y="2898175"/>
                  </a:cubicBezTo>
                  <a:lnTo>
                    <a:pt x="0" y="2927235"/>
                  </a:lnTo>
                  <a:lnTo>
                    <a:pt x="0" y="194310"/>
                  </a:lnTo>
                  <a:cubicBezTo>
                    <a:pt x="0" y="86996"/>
                    <a:pt x="86996" y="0"/>
                    <a:pt x="194310" y="0"/>
                  </a:cubicBezTo>
                  <a:close/>
                </a:path>
              </a:pathLst>
            </a:custGeom>
            <a:gradFill flip="none" rotWithShape="1">
              <a:gsLst>
                <a:gs pos="0">
                  <a:schemeClr val="bg1">
                    <a:shade val="67500"/>
                    <a:satMod val="115000"/>
                  </a:schemeClr>
                </a:gs>
                <a:gs pos="100000">
                  <a:schemeClr val="bg1">
                    <a:shade val="100000"/>
                    <a:satMod val="115000"/>
                  </a:schemeClr>
                </a:gs>
              </a:gsLst>
              <a:lin ang="10800000" scaled="1"/>
              <a:tileRect/>
            </a:gradFill>
            <a:ln>
              <a:noFill/>
            </a:ln>
            <a:effectLst>
              <a:outerShdw blurRad="88900" dist="1397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rot="1648442" flipH="1">
            <a:off x="-524219" y="3554282"/>
            <a:ext cx="1815354" cy="2857208"/>
            <a:chOff x="5816026" y="2680319"/>
            <a:chExt cx="2419559" cy="3808174"/>
          </a:xfrm>
          <a:effectLst>
            <a:outerShdw blurRad="152400" dist="38100" dir="18900000" algn="bl" rotWithShape="0">
              <a:prstClr val="black">
                <a:alpha val="40000"/>
              </a:prstClr>
            </a:outerShdw>
          </a:effectLst>
        </p:grpSpPr>
        <p:grpSp>
          <p:nvGrpSpPr>
            <p:cNvPr id="74" name="그룹 73"/>
            <p:cNvGrpSpPr/>
            <p:nvPr/>
          </p:nvGrpSpPr>
          <p:grpSpPr>
            <a:xfrm>
              <a:off x="5816026" y="2680319"/>
              <a:ext cx="1928727" cy="2937494"/>
              <a:chOff x="5816026" y="2680319"/>
              <a:chExt cx="1928727" cy="2937494"/>
            </a:xfrm>
          </p:grpSpPr>
          <p:sp>
            <p:nvSpPr>
              <p:cNvPr id="78" name="자유형 77"/>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9" name="그룹 78"/>
              <p:cNvGrpSpPr/>
              <p:nvPr/>
            </p:nvGrpSpPr>
            <p:grpSpPr>
              <a:xfrm>
                <a:off x="5816026" y="2680319"/>
                <a:ext cx="1928727" cy="2937494"/>
                <a:chOff x="5816026" y="2680319"/>
                <a:chExt cx="1928727" cy="2937494"/>
              </a:xfrm>
            </p:grpSpPr>
            <p:sp>
              <p:nvSpPr>
                <p:cNvPr id="80"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자유형 84"/>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5" name="순서도: 저장 데이터 74"/>
            <p:cNvSpPr/>
            <p:nvPr/>
          </p:nvSpPr>
          <p:spPr>
            <a:xfrm rot="4156658">
              <a:off x="7128040" y="4911049"/>
              <a:ext cx="367976" cy="1142039"/>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순서도: 저장 데이터 75"/>
            <p:cNvSpPr/>
            <p:nvPr/>
          </p:nvSpPr>
          <p:spPr>
            <a:xfrm rot="4156658">
              <a:off x="7226492" y="5022787"/>
              <a:ext cx="367976" cy="1352565"/>
            </a:xfrm>
            <a:prstGeom prst="flowChartOnlineStorage">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rot="20342828">
              <a:off x="6880261" y="5689005"/>
              <a:ext cx="1355324" cy="799488"/>
            </a:xfrm>
            <a:prstGeom prst="rect">
              <a:avLst/>
            </a:pr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246777-A675-480C-B568-C9F95BE306CD}"/>
              </a:ext>
            </a:extLst>
          </p:cNvPr>
          <p:cNvSpPr txBox="1"/>
          <p:nvPr/>
        </p:nvSpPr>
        <p:spPr>
          <a:xfrm>
            <a:off x="1768870" y="838527"/>
            <a:ext cx="2758742" cy="584775"/>
          </a:xfrm>
          <a:prstGeom prst="rect">
            <a:avLst/>
          </a:prstGeom>
          <a:noFill/>
        </p:spPr>
        <p:txBody>
          <a:bodyPr wrap="square" rtlCol="0">
            <a:spAutoFit/>
          </a:bodyPr>
          <a:lstStyle/>
          <a:p>
            <a:r>
              <a:rPr lang="ko-KR" altLang="en-US" sz="3200" b="1" dirty="0">
                <a:latin typeface="THE뉴스속보" panose="02020503020101020101" pitchFamily="18" charset="-127"/>
                <a:ea typeface="THE뉴스속보" panose="02020503020101020101" pitchFamily="18" charset="-127"/>
                <a:cs typeface="THE뉴스속보" panose="02020503020101020101" pitchFamily="18" charset="-127"/>
              </a:rPr>
              <a:t>전체 설치비용</a:t>
            </a:r>
            <a:r>
              <a:rPr lang="en-US" altLang="ko-KR" sz="3200" b="1" dirty="0">
                <a:latin typeface="THE뉴스속보" panose="02020503020101020101" pitchFamily="18" charset="-127"/>
                <a:ea typeface="THE뉴스속보" panose="02020503020101020101" pitchFamily="18" charset="-127"/>
                <a:cs typeface="THE뉴스속보" panose="02020503020101020101" pitchFamily="18" charset="-127"/>
              </a:rPr>
              <a:t>? </a:t>
            </a:r>
            <a:endParaRPr lang="en-US" altLang="ko-KR" sz="2800" dirty="0"/>
          </a:p>
        </p:txBody>
      </p:sp>
      <p:pic>
        <p:nvPicPr>
          <p:cNvPr id="17" name="그림 16">
            <a:extLst>
              <a:ext uri="{FF2B5EF4-FFF2-40B4-BE49-F238E27FC236}">
                <a16:creationId xmlns:a16="http://schemas.microsoft.com/office/drawing/2014/main" id="{E1325785-98AB-4E8C-BA7A-BF62D7F03A28}"/>
              </a:ext>
            </a:extLst>
          </p:cNvPr>
          <p:cNvPicPr>
            <a:picLocks noChangeAspect="1"/>
          </p:cNvPicPr>
          <p:nvPr/>
        </p:nvPicPr>
        <p:blipFill rotWithShape="1">
          <a:blip r:embed="rId2"/>
          <a:srcRect l="23818" t="20416" r="30288" b="15755"/>
          <a:stretch/>
        </p:blipFill>
        <p:spPr>
          <a:xfrm>
            <a:off x="2842966" y="1583736"/>
            <a:ext cx="1179483" cy="1230303"/>
          </a:xfrm>
          <a:prstGeom prst="rect">
            <a:avLst/>
          </a:prstGeom>
        </p:spPr>
      </p:pic>
      <p:sp>
        <p:nvSpPr>
          <p:cNvPr id="90" name="왼쪽 대괄호 89">
            <a:extLst>
              <a:ext uri="{FF2B5EF4-FFF2-40B4-BE49-F238E27FC236}">
                <a16:creationId xmlns:a16="http://schemas.microsoft.com/office/drawing/2014/main" id="{BFB63DAD-8F23-428A-93E7-914D6844F69A}"/>
              </a:ext>
            </a:extLst>
          </p:cNvPr>
          <p:cNvSpPr/>
          <p:nvPr/>
        </p:nvSpPr>
        <p:spPr>
          <a:xfrm rot="16200000">
            <a:off x="3361314" y="2385606"/>
            <a:ext cx="125455" cy="1108577"/>
          </a:xfrm>
          <a:prstGeom prst="leftBracket">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91" name="TextBox 90">
            <a:extLst>
              <a:ext uri="{FF2B5EF4-FFF2-40B4-BE49-F238E27FC236}">
                <a16:creationId xmlns:a16="http://schemas.microsoft.com/office/drawing/2014/main" id="{2F25E710-14DA-445F-9CBC-70480DF10C0E}"/>
              </a:ext>
            </a:extLst>
          </p:cNvPr>
          <p:cNvSpPr txBox="1"/>
          <p:nvPr/>
        </p:nvSpPr>
        <p:spPr>
          <a:xfrm>
            <a:off x="3061633" y="3054024"/>
            <a:ext cx="664149" cy="369332"/>
          </a:xfrm>
          <a:prstGeom prst="rect">
            <a:avLst/>
          </a:prstGeom>
          <a:noFill/>
        </p:spPr>
        <p:txBody>
          <a:bodyPr wrap="square" rtlCol="0">
            <a:spAutoFit/>
          </a:bodyPr>
          <a:lstStyle/>
          <a:p>
            <a:r>
              <a:rPr lang="en-US" altLang="ko-KR" sz="1600" dirty="0">
                <a:latin typeface="10X10 Bold" panose="020D0604000000000000" pitchFamily="50" charset="-127"/>
                <a:ea typeface="10X10 Bold" panose="020D0604000000000000" pitchFamily="50" charset="-127"/>
              </a:rPr>
              <a:t>3.5M</a:t>
            </a:r>
            <a:r>
              <a:rPr lang="en-US" altLang="ko-KR" dirty="0"/>
              <a:t> </a:t>
            </a:r>
          </a:p>
        </p:txBody>
      </p:sp>
      <p:sp>
        <p:nvSpPr>
          <p:cNvPr id="92" name="TextBox 91">
            <a:extLst>
              <a:ext uri="{FF2B5EF4-FFF2-40B4-BE49-F238E27FC236}">
                <a16:creationId xmlns:a16="http://schemas.microsoft.com/office/drawing/2014/main" id="{015845E6-BBF2-4472-AFE3-8054EA218700}"/>
              </a:ext>
            </a:extLst>
          </p:cNvPr>
          <p:cNvSpPr txBox="1"/>
          <p:nvPr/>
        </p:nvSpPr>
        <p:spPr>
          <a:xfrm>
            <a:off x="3689955" y="3081382"/>
            <a:ext cx="2803814" cy="338554"/>
          </a:xfrm>
          <a:prstGeom prst="rect">
            <a:avLst/>
          </a:prstGeom>
          <a:noFill/>
        </p:spPr>
        <p:txBody>
          <a:bodyPr wrap="square" rtlCol="0">
            <a:spAutoFit/>
          </a:bodyPr>
          <a:lstStyle/>
          <a:p>
            <a:r>
              <a:rPr lang="en-US" altLang="ko-KR" sz="1600" dirty="0">
                <a:latin typeface="10X10 Bold" panose="020D0604000000000000" pitchFamily="50" charset="-127"/>
                <a:ea typeface="10X10 Bold" panose="020D0604000000000000" pitchFamily="50" charset="-127"/>
              </a:rPr>
              <a:t>X  28.57(</a:t>
            </a:r>
            <a:r>
              <a:rPr lang="ko-KR" altLang="en-US" sz="1600" dirty="0">
                <a:latin typeface="10X10 Bold" panose="020D0604000000000000" pitchFamily="50" charset="-127"/>
                <a:ea typeface="10X10 Bold" panose="020D0604000000000000" pitchFamily="50" charset="-127"/>
              </a:rPr>
              <a:t>개</a:t>
            </a:r>
            <a:r>
              <a:rPr lang="en-US" altLang="ko-KR" sz="1600" dirty="0">
                <a:latin typeface="10X10 Bold" panose="020D0604000000000000" pitchFamily="50" charset="-127"/>
                <a:ea typeface="10X10 Bold" panose="020D0604000000000000" pitchFamily="50" charset="-127"/>
              </a:rPr>
              <a:t>)  = </a:t>
            </a:r>
            <a:r>
              <a:rPr lang="ko-KR" altLang="en-US" sz="1600" dirty="0">
                <a:latin typeface="10X10 Bold" panose="020D0604000000000000" pitchFamily="50" charset="-127"/>
                <a:ea typeface="10X10 Bold" panose="020D0604000000000000" pitchFamily="50" charset="-127"/>
              </a:rPr>
              <a:t>약 </a:t>
            </a:r>
            <a:r>
              <a:rPr lang="en-US" altLang="ko-KR" sz="1600" dirty="0">
                <a:latin typeface="10X10 Bold" panose="020D0604000000000000" pitchFamily="50" charset="-127"/>
                <a:ea typeface="10X10 Bold" panose="020D0604000000000000" pitchFamily="50" charset="-127"/>
              </a:rPr>
              <a:t>100M </a:t>
            </a:r>
          </a:p>
        </p:txBody>
      </p:sp>
      <p:sp>
        <p:nvSpPr>
          <p:cNvPr id="93" name="TextBox 92">
            <a:extLst>
              <a:ext uri="{FF2B5EF4-FFF2-40B4-BE49-F238E27FC236}">
                <a16:creationId xmlns:a16="http://schemas.microsoft.com/office/drawing/2014/main" id="{EAC5C738-CA20-4C5B-AEC1-395838C8DE16}"/>
              </a:ext>
            </a:extLst>
          </p:cNvPr>
          <p:cNvSpPr txBox="1"/>
          <p:nvPr/>
        </p:nvSpPr>
        <p:spPr>
          <a:xfrm>
            <a:off x="6303468" y="3077962"/>
            <a:ext cx="5194122" cy="338554"/>
          </a:xfrm>
          <a:prstGeom prst="rect">
            <a:avLst/>
          </a:prstGeom>
          <a:noFill/>
        </p:spPr>
        <p:txBody>
          <a:bodyPr wrap="square" rtlCol="0">
            <a:spAutoFit/>
          </a:bodyPr>
          <a:lstStyle/>
          <a:p>
            <a:r>
              <a:rPr lang="ko-KR" altLang="en-US" sz="1600" dirty="0" err="1">
                <a:latin typeface="10X10 Bold" panose="020D0604000000000000" pitchFamily="50" charset="-127"/>
                <a:ea typeface="10X10 Bold" panose="020D0604000000000000" pitchFamily="50" charset="-127"/>
              </a:rPr>
              <a:t>그늘막</a:t>
            </a:r>
            <a:r>
              <a:rPr lang="ko-KR" altLang="en-US" sz="1600" dirty="0">
                <a:latin typeface="10X10 Bold" panose="020D0604000000000000" pitchFamily="50" charset="-127"/>
                <a:ea typeface="10X10 Bold" panose="020D0604000000000000" pitchFamily="50" charset="-127"/>
              </a:rPr>
              <a:t> </a:t>
            </a:r>
            <a:r>
              <a:rPr lang="en-US" altLang="ko-KR" sz="1600" dirty="0">
                <a:latin typeface="10X10 Bold" panose="020D0604000000000000" pitchFamily="50" charset="-127"/>
                <a:ea typeface="10X10 Bold" panose="020D0604000000000000" pitchFamily="50" charset="-127"/>
              </a:rPr>
              <a:t>100M</a:t>
            </a:r>
            <a:r>
              <a:rPr lang="ko-KR" altLang="en-US" sz="1600" dirty="0">
                <a:latin typeface="10X10 Bold" panose="020D0604000000000000" pitchFamily="50" charset="-127"/>
                <a:ea typeface="10X10 Bold" panose="020D0604000000000000" pitchFamily="50" charset="-127"/>
              </a:rPr>
              <a:t> 설치비</a:t>
            </a:r>
            <a:r>
              <a:rPr lang="en-US" altLang="ko-KR" sz="1600" dirty="0">
                <a:latin typeface="10X10 Bold" panose="020D0604000000000000" pitchFamily="50" charset="-127"/>
                <a:ea typeface="10X10 Bold" panose="020D0604000000000000" pitchFamily="50" charset="-127"/>
              </a:rPr>
              <a:t>: 28.57 X 152</a:t>
            </a:r>
            <a:r>
              <a:rPr lang="ko-KR" altLang="en-US" sz="1600" dirty="0">
                <a:latin typeface="10X10 Bold" panose="020D0604000000000000" pitchFamily="50" charset="-127"/>
                <a:ea typeface="10X10 Bold" panose="020D0604000000000000" pitchFamily="50" charset="-127"/>
              </a:rPr>
              <a:t>만원 </a:t>
            </a:r>
            <a:r>
              <a:rPr lang="en-US" altLang="ko-KR" sz="1600" dirty="0">
                <a:latin typeface="10X10 Bold" panose="020D0604000000000000" pitchFamily="50" charset="-127"/>
                <a:ea typeface="10X10 Bold" panose="020D0604000000000000" pitchFamily="50" charset="-127"/>
              </a:rPr>
              <a:t>= </a:t>
            </a:r>
            <a:r>
              <a:rPr lang="ko-KR" altLang="en-US" sz="1600" dirty="0">
                <a:latin typeface="10X10 Bold" panose="020D0604000000000000" pitchFamily="50" charset="-127"/>
                <a:ea typeface="10X10 Bold" panose="020D0604000000000000" pitchFamily="50" charset="-127"/>
              </a:rPr>
              <a:t>약 </a:t>
            </a:r>
            <a:r>
              <a:rPr lang="en-US" altLang="ko-KR" sz="1600" dirty="0">
                <a:latin typeface="10X10 Bold" panose="020D0604000000000000" pitchFamily="50" charset="-127"/>
                <a:ea typeface="10X10 Bold" panose="020D0604000000000000" pitchFamily="50" charset="-127"/>
              </a:rPr>
              <a:t>4,343</a:t>
            </a:r>
            <a:r>
              <a:rPr lang="ko-KR" altLang="en-US" sz="1600" dirty="0">
                <a:latin typeface="10X10 Bold" panose="020D0604000000000000" pitchFamily="50" charset="-127"/>
                <a:ea typeface="10X10 Bold" panose="020D0604000000000000" pitchFamily="50" charset="-127"/>
              </a:rPr>
              <a:t>만원</a:t>
            </a:r>
            <a:endParaRPr lang="en-US" altLang="ko-KR" sz="1600" dirty="0">
              <a:latin typeface="10X10 Bold" panose="020D0604000000000000" pitchFamily="50" charset="-127"/>
              <a:ea typeface="10X10 Bold" panose="020D0604000000000000" pitchFamily="50" charset="-127"/>
            </a:endParaRPr>
          </a:p>
        </p:txBody>
      </p:sp>
      <p:sp>
        <p:nvSpPr>
          <p:cNvPr id="94" name="TextBox 93">
            <a:extLst>
              <a:ext uri="{FF2B5EF4-FFF2-40B4-BE49-F238E27FC236}">
                <a16:creationId xmlns:a16="http://schemas.microsoft.com/office/drawing/2014/main" id="{911B8EFA-6BA8-4C3C-B5B2-CD297D0CF34B}"/>
              </a:ext>
            </a:extLst>
          </p:cNvPr>
          <p:cNvSpPr txBox="1"/>
          <p:nvPr/>
        </p:nvSpPr>
        <p:spPr>
          <a:xfrm>
            <a:off x="2808516" y="3626192"/>
            <a:ext cx="7255514" cy="1922129"/>
          </a:xfrm>
          <a:prstGeom prst="rect">
            <a:avLst/>
          </a:prstGeom>
          <a:noFill/>
        </p:spPr>
        <p:txBody>
          <a:bodyPr wrap="square" rtlCol="0">
            <a:spAutoFit/>
          </a:bodyPr>
          <a:lstStyle/>
          <a:p>
            <a:pPr>
              <a:lnSpc>
                <a:spcPct val="200000"/>
              </a:lnSpc>
            </a:pPr>
            <a:r>
              <a:rPr lang="en-US" altLang="ko-KR" sz="1400" dirty="0">
                <a:latin typeface="1훈새마을운동 R" panose="02020603020101020101" pitchFamily="18" charset="-127"/>
                <a:ea typeface="1훈새마을운동 R" panose="02020603020101020101" pitchFamily="18" charset="-127"/>
              </a:rPr>
              <a:t>100M</a:t>
            </a:r>
            <a:r>
              <a:rPr lang="ko-KR" altLang="en-US" sz="1400" dirty="0">
                <a:latin typeface="1훈새마을운동 R" panose="02020603020101020101" pitchFamily="18" charset="-127"/>
                <a:ea typeface="1훈새마을운동 R" panose="02020603020101020101" pitchFamily="18" charset="-127"/>
              </a:rPr>
              <a:t>당 설치비 비교</a:t>
            </a:r>
            <a:endParaRPr lang="en-US" altLang="ko-KR" sz="1600" dirty="0">
              <a:latin typeface="1훈새마을운동 R" panose="02020603020101020101" pitchFamily="18" charset="-127"/>
              <a:ea typeface="1훈새마을운동 R" panose="02020603020101020101" pitchFamily="18" charset="-127"/>
            </a:endParaRPr>
          </a:p>
          <a:p>
            <a:pPr>
              <a:lnSpc>
                <a:spcPct val="200000"/>
              </a:lnSpc>
            </a:pPr>
            <a:endParaRPr lang="en-US" altLang="ko-KR" sz="1600" dirty="0"/>
          </a:p>
          <a:p>
            <a:pPr>
              <a:lnSpc>
                <a:spcPct val="200000"/>
              </a:lnSpc>
            </a:pPr>
            <a:endParaRPr lang="en-US" altLang="ko-KR" sz="1600" dirty="0"/>
          </a:p>
          <a:p>
            <a:pPr>
              <a:lnSpc>
                <a:spcPct val="200000"/>
              </a:lnSpc>
            </a:pPr>
            <a:r>
              <a:rPr lang="ko-KR" altLang="en-US" sz="1600" dirty="0"/>
              <a:t>                      </a:t>
            </a:r>
            <a:r>
              <a:rPr lang="en-US" altLang="ko-KR" sz="1600" dirty="0">
                <a:latin typeface="10X10 Bold" panose="020D0604000000000000" pitchFamily="50" charset="-127"/>
                <a:ea typeface="10X10 Bold" panose="020D0604000000000000" pitchFamily="50" charset="-127"/>
              </a:rPr>
              <a:t>(4,343</a:t>
            </a:r>
            <a:r>
              <a:rPr lang="ko-KR" altLang="en-US" sz="1600" dirty="0">
                <a:latin typeface="10X10 Bold" panose="020D0604000000000000" pitchFamily="50" charset="-127"/>
                <a:ea typeface="10X10 Bold" panose="020D0604000000000000" pitchFamily="50" charset="-127"/>
              </a:rPr>
              <a:t>만원</a:t>
            </a:r>
            <a:r>
              <a:rPr lang="en-US" altLang="ko-KR" sz="1600" dirty="0">
                <a:latin typeface="10X10 Bold" panose="020D0604000000000000" pitchFamily="50" charset="-127"/>
                <a:ea typeface="10X10 Bold" panose="020D0604000000000000" pitchFamily="50" charset="-127"/>
              </a:rPr>
              <a:t>)                                    </a:t>
            </a:r>
            <a:r>
              <a:rPr lang="ko-KR" altLang="en-US" sz="1600" dirty="0">
                <a:latin typeface="10X10 Bold" panose="020D0604000000000000" pitchFamily="50" charset="-127"/>
                <a:ea typeface="10X10 Bold" panose="020D0604000000000000" pitchFamily="50" charset="-127"/>
              </a:rPr>
              <a:t>                         </a:t>
            </a:r>
            <a:r>
              <a:rPr lang="en-US" altLang="ko-KR" sz="1600" dirty="0">
                <a:latin typeface="10X10 Bold" panose="020D0604000000000000" pitchFamily="50" charset="-127"/>
                <a:ea typeface="10X10 Bold" panose="020D0604000000000000" pitchFamily="50" charset="-127"/>
              </a:rPr>
              <a:t>(</a:t>
            </a:r>
            <a:r>
              <a:rPr lang="ko-KR" altLang="en-US" sz="1600" dirty="0">
                <a:latin typeface="10X10 Bold" panose="020D0604000000000000" pitchFamily="50" charset="-127"/>
                <a:ea typeface="10X10 Bold" panose="020D0604000000000000" pitchFamily="50" charset="-127"/>
              </a:rPr>
              <a:t>약 </a:t>
            </a:r>
            <a:r>
              <a:rPr lang="en-US" altLang="ko-KR" sz="1600" dirty="0">
                <a:latin typeface="10X10 Bold" panose="020D0604000000000000" pitchFamily="50" charset="-127"/>
                <a:ea typeface="10X10 Bold" panose="020D0604000000000000" pitchFamily="50" charset="-127"/>
              </a:rPr>
              <a:t>3,000</a:t>
            </a:r>
            <a:r>
              <a:rPr lang="ko-KR" altLang="en-US" sz="1600" dirty="0">
                <a:latin typeface="10X10 Bold" panose="020D0604000000000000" pitchFamily="50" charset="-127"/>
                <a:ea typeface="10X10 Bold" panose="020D0604000000000000" pitchFamily="50" charset="-127"/>
              </a:rPr>
              <a:t>만원</a:t>
            </a:r>
            <a:r>
              <a:rPr lang="en-US" altLang="ko-KR" sz="1600" dirty="0">
                <a:latin typeface="10X10 Bold" panose="020D0604000000000000" pitchFamily="50" charset="-127"/>
                <a:ea typeface="10X10 Bold" panose="020D0604000000000000" pitchFamily="50" charset="-127"/>
              </a:rPr>
              <a:t>)</a:t>
            </a:r>
          </a:p>
        </p:txBody>
      </p:sp>
      <p:pic>
        <p:nvPicPr>
          <p:cNvPr id="21" name="그림 20">
            <a:extLst>
              <a:ext uri="{FF2B5EF4-FFF2-40B4-BE49-F238E27FC236}">
                <a16:creationId xmlns:a16="http://schemas.microsoft.com/office/drawing/2014/main" id="{5034D6F8-5594-4BC2-BDB6-C7003014773A}"/>
              </a:ext>
            </a:extLst>
          </p:cNvPr>
          <p:cNvPicPr>
            <a:picLocks noChangeAspect="1"/>
          </p:cNvPicPr>
          <p:nvPr/>
        </p:nvPicPr>
        <p:blipFill rotWithShape="1">
          <a:blip r:embed="rId3"/>
          <a:srcRect l="17580" r="19688"/>
          <a:stretch/>
        </p:blipFill>
        <p:spPr>
          <a:xfrm>
            <a:off x="7310323" y="4372362"/>
            <a:ext cx="1274644" cy="1100942"/>
          </a:xfrm>
          <a:prstGeom prst="rect">
            <a:avLst/>
          </a:prstGeom>
        </p:spPr>
      </p:pic>
      <p:pic>
        <p:nvPicPr>
          <p:cNvPr id="106" name="그림 105">
            <a:extLst>
              <a:ext uri="{FF2B5EF4-FFF2-40B4-BE49-F238E27FC236}">
                <a16:creationId xmlns:a16="http://schemas.microsoft.com/office/drawing/2014/main" id="{982E437D-B9D2-455E-8ACC-949EBB105EEE}"/>
              </a:ext>
            </a:extLst>
          </p:cNvPr>
          <p:cNvPicPr>
            <a:picLocks noChangeAspect="1"/>
          </p:cNvPicPr>
          <p:nvPr/>
        </p:nvPicPr>
        <p:blipFill rotWithShape="1">
          <a:blip r:embed="rId2"/>
          <a:srcRect l="23818" t="20416" r="30288" b="15755"/>
          <a:stretch/>
        </p:blipFill>
        <p:spPr>
          <a:xfrm>
            <a:off x="3157934" y="4314202"/>
            <a:ext cx="1179483" cy="1230303"/>
          </a:xfrm>
          <a:prstGeom prst="rect">
            <a:avLst/>
          </a:prstGeom>
        </p:spPr>
      </p:pic>
      <p:grpSp>
        <p:nvGrpSpPr>
          <p:cNvPr id="32" name="그룹 31">
            <a:extLst>
              <a:ext uri="{FF2B5EF4-FFF2-40B4-BE49-F238E27FC236}">
                <a16:creationId xmlns:a16="http://schemas.microsoft.com/office/drawing/2014/main" id="{CE0AD344-85F0-498E-9F41-ABF9C1015CD1}"/>
              </a:ext>
            </a:extLst>
          </p:cNvPr>
          <p:cNvGrpSpPr/>
          <p:nvPr/>
        </p:nvGrpSpPr>
        <p:grpSpPr>
          <a:xfrm>
            <a:off x="6043480" y="4639639"/>
            <a:ext cx="468491" cy="656606"/>
            <a:chOff x="5842142" y="4703086"/>
            <a:chExt cx="468491" cy="656606"/>
          </a:xfrm>
        </p:grpSpPr>
        <p:cxnSp>
          <p:nvCxnSpPr>
            <p:cNvPr id="23" name="직선 연결선 22">
              <a:extLst>
                <a:ext uri="{FF2B5EF4-FFF2-40B4-BE49-F238E27FC236}">
                  <a16:creationId xmlns:a16="http://schemas.microsoft.com/office/drawing/2014/main" id="{D03A1102-2202-48ED-97CF-F0E1A31A94F4}"/>
                </a:ext>
              </a:extLst>
            </p:cNvPr>
            <p:cNvCxnSpPr>
              <a:cxnSpLocks/>
            </p:cNvCxnSpPr>
            <p:nvPr/>
          </p:nvCxnSpPr>
          <p:spPr>
            <a:xfrm>
              <a:off x="5866374" y="4703086"/>
              <a:ext cx="440241" cy="389223"/>
            </a:xfrm>
            <a:prstGeom prst="line">
              <a:avLst/>
            </a:prstGeom>
            <a:ln w="85725" cap="rnd"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직선 연결선 106">
              <a:extLst>
                <a:ext uri="{FF2B5EF4-FFF2-40B4-BE49-F238E27FC236}">
                  <a16:creationId xmlns:a16="http://schemas.microsoft.com/office/drawing/2014/main" id="{D60C6BD1-C6DF-489A-A54D-24B3234E5DD9}"/>
                </a:ext>
              </a:extLst>
            </p:cNvPr>
            <p:cNvCxnSpPr>
              <a:cxnSpLocks/>
            </p:cNvCxnSpPr>
            <p:nvPr/>
          </p:nvCxnSpPr>
          <p:spPr>
            <a:xfrm flipV="1">
              <a:off x="5842142" y="5102647"/>
              <a:ext cx="468491" cy="257045"/>
            </a:xfrm>
            <a:prstGeom prst="line">
              <a:avLst/>
            </a:prstGeom>
            <a:ln w="85725" cap="rnd"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343896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0F31832A-924E-41E6-821E-479854F4FB9B}"/>
              </a:ext>
            </a:extLst>
          </p:cNvPr>
          <p:cNvGrpSpPr/>
          <p:nvPr/>
        </p:nvGrpSpPr>
        <p:grpSpPr>
          <a:xfrm>
            <a:off x="511782" y="289900"/>
            <a:ext cx="11301672" cy="5777879"/>
            <a:chOff x="356862" y="320668"/>
            <a:chExt cx="11301672" cy="5777879"/>
          </a:xfrm>
        </p:grpSpPr>
        <p:sp>
          <p:nvSpPr>
            <p:cNvPr id="65" name="직사각형 4">
              <a:extLst>
                <a:ext uri="{FF2B5EF4-FFF2-40B4-BE49-F238E27FC236}">
                  <a16:creationId xmlns:a16="http://schemas.microsoft.com/office/drawing/2014/main" id="{108DAEE6-997B-442B-A07D-15382660137C}"/>
                </a:ext>
              </a:extLst>
            </p:cNvPr>
            <p:cNvSpPr/>
            <p:nvPr/>
          </p:nvSpPr>
          <p:spPr>
            <a:xfrm>
              <a:off x="356862" y="320668"/>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L 도형 12">
              <a:extLst>
                <a:ext uri="{FF2B5EF4-FFF2-40B4-BE49-F238E27FC236}">
                  <a16:creationId xmlns:a16="http://schemas.microsoft.com/office/drawing/2014/main" id="{510CCD5A-0409-4A9A-A5A4-4EA4D5F2EE9E}"/>
                </a:ext>
              </a:extLst>
            </p:cNvPr>
            <p:cNvSpPr/>
            <p:nvPr/>
          </p:nvSpPr>
          <p:spPr>
            <a:xfrm>
              <a:off x="2567500" y="3428970"/>
              <a:ext cx="3290899" cy="1929885"/>
            </a:xfrm>
            <a:prstGeom prst="corner">
              <a:avLst>
                <a:gd name="adj1" fmla="val 48947"/>
                <a:gd name="adj2" fmla="val 5137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0" name="L 도형 69">
              <a:extLst>
                <a:ext uri="{FF2B5EF4-FFF2-40B4-BE49-F238E27FC236}">
                  <a16:creationId xmlns:a16="http://schemas.microsoft.com/office/drawing/2014/main" id="{40119199-566A-4886-BE4C-1B2CCAE5443B}"/>
                </a:ext>
              </a:extLst>
            </p:cNvPr>
            <p:cNvSpPr/>
            <p:nvPr/>
          </p:nvSpPr>
          <p:spPr>
            <a:xfrm flipV="1">
              <a:off x="2564978" y="1259482"/>
              <a:ext cx="3340852" cy="1959260"/>
            </a:xfrm>
            <a:prstGeom prst="corne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1" name="L 도형 70">
              <a:extLst>
                <a:ext uri="{FF2B5EF4-FFF2-40B4-BE49-F238E27FC236}">
                  <a16:creationId xmlns:a16="http://schemas.microsoft.com/office/drawing/2014/main" id="{B39B622F-7615-4302-BB87-EFAEAB524BF7}"/>
                </a:ext>
              </a:extLst>
            </p:cNvPr>
            <p:cNvSpPr/>
            <p:nvPr/>
          </p:nvSpPr>
          <p:spPr>
            <a:xfrm rot="10800000" flipV="1">
              <a:off x="6180473" y="3532796"/>
              <a:ext cx="3340854" cy="1772104"/>
            </a:xfrm>
            <a:prstGeom prst="corner">
              <a:avLst>
                <a:gd name="adj1" fmla="val 50000"/>
                <a:gd name="adj2" fmla="val 5371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2" name="L 도형 71">
              <a:extLst>
                <a:ext uri="{FF2B5EF4-FFF2-40B4-BE49-F238E27FC236}">
                  <a16:creationId xmlns:a16="http://schemas.microsoft.com/office/drawing/2014/main" id="{407460E1-9938-403C-ADE6-24F5ABDB4ABF}"/>
                </a:ext>
              </a:extLst>
            </p:cNvPr>
            <p:cNvSpPr/>
            <p:nvPr/>
          </p:nvSpPr>
          <p:spPr>
            <a:xfrm rot="10800000">
              <a:off x="6180475" y="1260496"/>
              <a:ext cx="3340852" cy="1958246"/>
            </a:xfrm>
            <a:prstGeom prst="corne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TextBox 13">
              <a:extLst>
                <a:ext uri="{FF2B5EF4-FFF2-40B4-BE49-F238E27FC236}">
                  <a16:creationId xmlns:a16="http://schemas.microsoft.com/office/drawing/2014/main" id="{DD9C7D27-6B3E-459D-A75B-64B11527B595}"/>
                </a:ext>
              </a:extLst>
            </p:cNvPr>
            <p:cNvSpPr txBox="1"/>
            <p:nvPr/>
          </p:nvSpPr>
          <p:spPr>
            <a:xfrm>
              <a:off x="2991275" y="1469711"/>
              <a:ext cx="2443351"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수도시설필요</a:t>
              </a:r>
            </a:p>
          </p:txBody>
        </p:sp>
        <p:sp>
          <p:nvSpPr>
            <p:cNvPr id="74" name="TextBox 73">
              <a:extLst>
                <a:ext uri="{FF2B5EF4-FFF2-40B4-BE49-F238E27FC236}">
                  <a16:creationId xmlns:a16="http://schemas.microsoft.com/office/drawing/2014/main" id="{3A21A8BB-2066-4F06-BE14-2C5C782035C4}"/>
                </a:ext>
              </a:extLst>
            </p:cNvPr>
            <p:cNvSpPr txBox="1"/>
            <p:nvPr/>
          </p:nvSpPr>
          <p:spPr>
            <a:xfrm>
              <a:off x="7102389" y="1465466"/>
              <a:ext cx="2023114"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800" b="1">
                  <a:solidFill>
                    <a:prstClr val="black"/>
                  </a:solidFill>
                  <a:latin typeface="10X10 Bold" panose="020D0604000000000000" pitchFamily="50" charset="-127"/>
                  <a:ea typeface="10X10 Bold" panose="020D0604000000000000" pitchFamily="50" charset="-127"/>
                </a:rPr>
                <a:t>물 입자크기</a:t>
              </a:r>
              <a:endPar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75" name="TextBox 74">
              <a:extLst>
                <a:ext uri="{FF2B5EF4-FFF2-40B4-BE49-F238E27FC236}">
                  <a16:creationId xmlns:a16="http://schemas.microsoft.com/office/drawing/2014/main" id="{12A35668-375B-49D8-9484-49262335079C}"/>
                </a:ext>
              </a:extLst>
            </p:cNvPr>
            <p:cNvSpPr txBox="1"/>
            <p:nvPr/>
          </p:nvSpPr>
          <p:spPr>
            <a:xfrm>
              <a:off x="3285598" y="4623965"/>
              <a:ext cx="1727713"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76" name="TextBox 75">
              <a:extLst>
                <a:ext uri="{FF2B5EF4-FFF2-40B4-BE49-F238E27FC236}">
                  <a16:creationId xmlns:a16="http://schemas.microsoft.com/office/drawing/2014/main" id="{0C65BA61-570B-404D-BD53-826A7F296FA6}"/>
                </a:ext>
              </a:extLst>
            </p:cNvPr>
            <p:cNvSpPr txBox="1"/>
            <p:nvPr/>
          </p:nvSpPr>
          <p:spPr>
            <a:xfrm>
              <a:off x="7704850" y="4562725"/>
              <a:ext cx="1571033"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rPr>
                <a:t>환경영향</a:t>
              </a:r>
            </a:p>
          </p:txBody>
        </p:sp>
        <p:sp>
          <p:nvSpPr>
            <p:cNvPr id="15" name="TextBox 14">
              <a:extLst>
                <a:ext uri="{FF2B5EF4-FFF2-40B4-BE49-F238E27FC236}">
                  <a16:creationId xmlns:a16="http://schemas.microsoft.com/office/drawing/2014/main" id="{015120FE-91AE-4561-8902-2E4728CCCB1B}"/>
                </a:ext>
              </a:extLst>
            </p:cNvPr>
            <p:cNvSpPr txBox="1"/>
            <p:nvPr/>
          </p:nvSpPr>
          <p:spPr>
            <a:xfrm>
              <a:off x="3597305" y="2287243"/>
              <a:ext cx="2180107"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77" name="TextBox 76">
              <a:extLst>
                <a:ext uri="{FF2B5EF4-FFF2-40B4-BE49-F238E27FC236}">
                  <a16:creationId xmlns:a16="http://schemas.microsoft.com/office/drawing/2014/main" id="{375667C0-DFD1-4CB3-95FE-015DC0E9B0C8}"/>
                </a:ext>
              </a:extLst>
            </p:cNvPr>
            <p:cNvSpPr txBox="1"/>
            <p:nvPr/>
          </p:nvSpPr>
          <p:spPr>
            <a:xfrm>
              <a:off x="3526304" y="3825425"/>
              <a:ext cx="218546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78" name="TextBox 77">
              <a:extLst>
                <a:ext uri="{FF2B5EF4-FFF2-40B4-BE49-F238E27FC236}">
                  <a16:creationId xmlns:a16="http://schemas.microsoft.com/office/drawing/2014/main" id="{CDDBA27D-3455-4D0F-910F-84EC1ACF909C}"/>
                </a:ext>
              </a:extLst>
            </p:cNvPr>
            <p:cNvSpPr txBox="1"/>
            <p:nvPr/>
          </p:nvSpPr>
          <p:spPr>
            <a:xfrm>
              <a:off x="6243149" y="2302740"/>
              <a:ext cx="2442994"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79" name="TextBox 78">
              <a:extLst>
                <a:ext uri="{FF2B5EF4-FFF2-40B4-BE49-F238E27FC236}">
                  <a16:creationId xmlns:a16="http://schemas.microsoft.com/office/drawing/2014/main" id="{42D1EDC0-2F89-475F-827F-B7B25DC0D724}"/>
                </a:ext>
              </a:extLst>
            </p:cNvPr>
            <p:cNvSpPr txBox="1"/>
            <p:nvPr/>
          </p:nvSpPr>
          <p:spPr>
            <a:xfrm>
              <a:off x="7526180" y="3862656"/>
              <a:ext cx="103337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80" name="TextBox 79">
              <a:extLst>
                <a:ext uri="{FF2B5EF4-FFF2-40B4-BE49-F238E27FC236}">
                  <a16:creationId xmlns:a16="http://schemas.microsoft.com/office/drawing/2014/main" id="{6E932998-EE45-42B9-9BE5-84C87760943E}"/>
                </a:ext>
              </a:extLst>
            </p:cNvPr>
            <p:cNvSpPr txBox="1"/>
            <p:nvPr/>
          </p:nvSpPr>
          <p:spPr>
            <a:xfrm>
              <a:off x="5587801" y="2996858"/>
              <a:ext cx="985511" cy="584775"/>
            </a:xfrm>
            <a:prstGeom prst="rect">
              <a:avLst/>
            </a:prstGeom>
            <a:solidFill>
              <a:schemeClr val="accent1">
                <a:lumMod val="40000"/>
                <a:lumOff val="60000"/>
              </a:schemeClr>
            </a:solidFill>
            <a:ln>
              <a:no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3200">
                  <a:solidFill>
                    <a:prstClr val="black"/>
                  </a:solidFill>
                  <a:latin typeface="10X10 Bold" panose="020D0604000000000000" pitchFamily="50" charset="-127"/>
                  <a:ea typeface="10X10 Bold" panose="020D0604000000000000" pitchFamily="50" charset="-127"/>
                </a:rPr>
                <a:t>단점</a:t>
              </a:r>
              <a:endParaRPr kumimoji="0" lang="ko-KR" altLang="en-US" sz="1800" b="0"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grpSp>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30" name="TextBox 29">
            <a:extLst>
              <a:ext uri="{FF2B5EF4-FFF2-40B4-BE49-F238E27FC236}">
                <a16:creationId xmlns:a16="http://schemas.microsoft.com/office/drawing/2014/main" id="{A1298382-D3F7-4A55-8393-2AC16BBF32EC}"/>
              </a:ext>
            </a:extLst>
          </p:cNvPr>
          <p:cNvSpPr txBox="1"/>
          <p:nvPr/>
        </p:nvSpPr>
        <p:spPr>
          <a:xfrm>
            <a:off x="3146193" y="4515260"/>
            <a:ext cx="2443351"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800" b="1" dirty="0">
                <a:solidFill>
                  <a:prstClr val="black"/>
                </a:solidFill>
                <a:latin typeface="10X10 Bold" panose="020D0604000000000000" pitchFamily="50" charset="-127"/>
                <a:ea typeface="10X10 Bold" panose="020D0604000000000000" pitchFamily="50" charset="-127"/>
              </a:rPr>
              <a:t>소모성부품</a:t>
            </a:r>
            <a:endParaRPr kumimoji="0" lang="ko-KR" altLang="en-US" sz="2800" b="1" i="0" u="none" strike="noStrike" kern="1200" cap="none" spc="0" normalizeH="0" baseline="0" noProof="0" dirty="0">
              <a:ln>
                <a:noFill/>
              </a:ln>
              <a:solidFill>
                <a:prstClr val="black"/>
              </a:solidFill>
              <a:effectLst/>
              <a:uLnTx/>
              <a:uFillTx/>
              <a:latin typeface="10X10 Bold" panose="020D0604000000000000" pitchFamily="50" charset="-127"/>
              <a:ea typeface="10X10 Bold" panose="020D0604000000000000" pitchFamily="50" charset="-127"/>
              <a:cs typeface="+mn-cs"/>
            </a:endParaRPr>
          </a:p>
        </p:txBody>
      </p:sp>
      <p:sp>
        <p:nvSpPr>
          <p:cNvPr id="32" name="직사각형 31">
            <a:extLst>
              <a:ext uri="{FF2B5EF4-FFF2-40B4-BE49-F238E27FC236}">
                <a16:creationId xmlns:a16="http://schemas.microsoft.com/office/drawing/2014/main" id="{0E9C216C-BA9B-4E32-8DFC-A4663908E2B6}"/>
              </a:ext>
            </a:extLst>
          </p:cNvPr>
          <p:cNvSpPr/>
          <p:nvPr/>
        </p:nvSpPr>
        <p:spPr>
          <a:xfrm>
            <a:off x="2719898" y="1198392"/>
            <a:ext cx="3360232" cy="1019591"/>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D100FDA5-CB06-4F56-AE7A-87521C172FE2}"/>
              </a:ext>
            </a:extLst>
          </p:cNvPr>
          <p:cNvSpPr txBox="1"/>
          <p:nvPr/>
        </p:nvSpPr>
        <p:spPr>
          <a:xfrm>
            <a:off x="2909743" y="1278153"/>
            <a:ext cx="2906857" cy="923330"/>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소화용수</a:t>
            </a:r>
            <a:r>
              <a:rPr lang="en-US" altLang="ko-KR" dirty="0">
                <a:latin typeface="10X10 Bold" panose="020D0604000000000000" pitchFamily="50" charset="-127"/>
                <a:ea typeface="10X10 Bold" panose="020D0604000000000000" pitchFamily="50" charset="-127"/>
              </a:rPr>
              <a:t>(</a:t>
            </a:r>
            <a:r>
              <a:rPr lang="ko-KR" altLang="en-US" dirty="0">
                <a:latin typeface="10X10 Bold" panose="020D0604000000000000" pitchFamily="50" charset="-127"/>
                <a:ea typeface="10X10 Bold" panose="020D0604000000000000" pitchFamily="50" charset="-127"/>
              </a:rPr>
              <a:t>상수도</a:t>
            </a:r>
            <a:r>
              <a:rPr lang="en-US" altLang="ko-KR" dirty="0">
                <a:latin typeface="10X10 Bold" panose="020D0604000000000000" pitchFamily="50" charset="-127"/>
                <a:ea typeface="10X10 Bold" panose="020D0604000000000000" pitchFamily="50" charset="-127"/>
              </a:rPr>
              <a:t>)</a:t>
            </a:r>
            <a:r>
              <a:rPr lang="ko-KR" altLang="en-US" dirty="0">
                <a:latin typeface="10X10 Bold" panose="020D0604000000000000" pitchFamily="50" charset="-127"/>
                <a:ea typeface="10X10 Bold" panose="020D0604000000000000" pitchFamily="50" charset="-127"/>
              </a:rPr>
              <a:t> 사용</a:t>
            </a:r>
            <a:endParaRPr lang="en-US" altLang="ko-KR" dirty="0">
              <a:latin typeface="10X10 Bold" panose="020D0604000000000000" pitchFamily="50" charset="-127"/>
              <a:ea typeface="10X10 Bold" panose="020D0604000000000000" pitchFamily="50" charset="-127"/>
            </a:endParaRPr>
          </a:p>
          <a:p>
            <a:r>
              <a:rPr lang="ko-KR" altLang="en-US" dirty="0">
                <a:latin typeface="10X10 Bold" panose="020D0604000000000000" pitchFamily="50" charset="-127"/>
                <a:ea typeface="10X10 Bold" panose="020D0604000000000000" pitchFamily="50" charset="-127"/>
              </a:rPr>
              <a:t>수질문제 </a:t>
            </a:r>
            <a:r>
              <a:rPr lang="en-US" altLang="ko-KR" dirty="0">
                <a:latin typeface="10X10 Bold" panose="020D0604000000000000" pitchFamily="50" charset="-127"/>
                <a:ea typeface="10X10 Bold" panose="020D0604000000000000" pitchFamily="50" charset="-127"/>
              </a:rPr>
              <a:t>X</a:t>
            </a:r>
          </a:p>
          <a:p>
            <a:r>
              <a:rPr lang="ko-KR" altLang="en-US" dirty="0">
                <a:latin typeface="10X10 Bold" panose="020D0604000000000000" pitchFamily="50" charset="-127"/>
                <a:ea typeface="10X10 Bold" panose="020D0604000000000000" pitchFamily="50" charset="-127"/>
              </a:rPr>
              <a:t>분사기 앞 필터존재</a:t>
            </a:r>
          </a:p>
        </p:txBody>
      </p:sp>
      <p:sp>
        <p:nvSpPr>
          <p:cNvPr id="35" name="직사각형 34">
            <a:extLst>
              <a:ext uri="{FF2B5EF4-FFF2-40B4-BE49-F238E27FC236}">
                <a16:creationId xmlns:a16="http://schemas.microsoft.com/office/drawing/2014/main" id="{BAA02C70-B94A-4517-A96C-6CCBB7D8878C}"/>
              </a:ext>
            </a:extLst>
          </p:cNvPr>
          <p:cNvSpPr/>
          <p:nvPr/>
        </p:nvSpPr>
        <p:spPr>
          <a:xfrm>
            <a:off x="6316449" y="1235481"/>
            <a:ext cx="3360232" cy="1019591"/>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958C76F3-4F2F-4F0D-8554-48F23223F35B}"/>
              </a:ext>
            </a:extLst>
          </p:cNvPr>
          <p:cNvSpPr txBox="1"/>
          <p:nvPr/>
        </p:nvSpPr>
        <p:spPr>
          <a:xfrm>
            <a:off x="6505140" y="1507816"/>
            <a:ext cx="3001360" cy="369332"/>
          </a:xfrm>
          <a:prstGeom prst="rect">
            <a:avLst/>
          </a:prstGeom>
          <a:noFill/>
        </p:spPr>
        <p:txBody>
          <a:bodyPr wrap="square" rtlCol="0">
            <a:spAutoFit/>
          </a:bodyPr>
          <a:lstStyle/>
          <a:p>
            <a:r>
              <a:rPr lang="ko-KR" altLang="en-US" dirty="0">
                <a:latin typeface="10X10 Bold" panose="020D0604000000000000" pitchFamily="50" charset="-127"/>
                <a:ea typeface="10X10 Bold" panose="020D0604000000000000" pitchFamily="50" charset="-127"/>
              </a:rPr>
              <a:t>제조사 자체 연구</a:t>
            </a:r>
            <a:r>
              <a:rPr lang="en-US" altLang="ko-KR" dirty="0">
                <a:latin typeface="10X10 Bold" panose="020D0604000000000000" pitchFamily="50" charset="-127"/>
                <a:ea typeface="10X10 Bold" panose="020D0604000000000000" pitchFamily="50" charset="-127"/>
              </a:rPr>
              <a:t>. </a:t>
            </a:r>
            <a:r>
              <a:rPr lang="ko-KR" altLang="en-US" dirty="0">
                <a:latin typeface="10X10 Bold" panose="020D0604000000000000" pitchFamily="50" charset="-127"/>
                <a:ea typeface="10X10 Bold" panose="020D0604000000000000" pitchFamily="50" charset="-127"/>
              </a:rPr>
              <a:t>개발 진행중</a:t>
            </a:r>
          </a:p>
        </p:txBody>
      </p:sp>
    </p:spTree>
    <p:extLst>
      <p:ext uri="{BB962C8B-B14F-4D97-AF65-F5344CB8AC3E}">
        <p14:creationId xmlns:p14="http://schemas.microsoft.com/office/powerpoint/2010/main" val="425362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 grpId="0"/>
      <p:bldP spid="35" grpId="0" animBg="1"/>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93F26"/>
        </a:solidFill>
        <a:effectLst/>
      </p:bgPr>
    </p:bg>
    <p:spTree>
      <p:nvGrpSpPr>
        <p:cNvPr id="1" name=""/>
        <p:cNvGrpSpPr/>
        <p:nvPr/>
      </p:nvGrpSpPr>
      <p:grpSpPr>
        <a:xfrm>
          <a:off x="0" y="0"/>
          <a:ext cx="0" cy="0"/>
          <a:chOff x="0" y="0"/>
          <a:chExt cx="0" cy="0"/>
        </a:xfrm>
      </p:grpSpPr>
      <p:sp>
        <p:nvSpPr>
          <p:cNvPr id="4" name="모서리가 둥근 직사각형 3"/>
          <p:cNvSpPr/>
          <p:nvPr/>
        </p:nvSpPr>
        <p:spPr>
          <a:xfrm rot="1226750">
            <a:off x="869041" y="-74403"/>
            <a:ext cx="1716788" cy="5953809"/>
          </a:xfrm>
          <a:prstGeom prst="roundRect">
            <a:avLst>
              <a:gd name="adj" fmla="val 50000"/>
            </a:avLst>
          </a:prstGeom>
          <a:solidFill>
            <a:schemeClr val="tx1">
              <a:alpha val="4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8" name="그룹 7"/>
          <p:cNvGrpSpPr/>
          <p:nvPr/>
        </p:nvGrpSpPr>
        <p:grpSpPr>
          <a:xfrm>
            <a:off x="191742" y="-143873"/>
            <a:ext cx="12156791" cy="7131516"/>
            <a:chOff x="191742" y="-143873"/>
            <a:chExt cx="12156791" cy="7131516"/>
          </a:xfrm>
        </p:grpSpPr>
        <p:sp>
          <p:nvSpPr>
            <p:cNvPr id="40" name="직각 삼각형 39"/>
            <p:cNvSpPr/>
            <p:nvPr/>
          </p:nvSpPr>
          <p:spPr>
            <a:xfrm flipH="1" flipV="1">
              <a:off x="10099132" y="214188"/>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직각 삼각형 1"/>
            <p:cNvSpPr/>
            <p:nvPr/>
          </p:nvSpPr>
          <p:spPr>
            <a:xfrm flipV="1">
              <a:off x="191742" y="284540"/>
              <a:ext cx="1765300" cy="6573459"/>
            </a:xfrm>
            <a:prstGeom prst="rtTriangle">
              <a:avLst/>
            </a:prstGeom>
            <a:solidFill>
              <a:schemeClr val="tx1">
                <a:alpha val="3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 name="직사각형 4"/>
            <p:cNvSpPr/>
            <p:nvPr/>
          </p:nvSpPr>
          <p:spPr>
            <a:xfrm>
              <a:off x="375978" y="320668"/>
              <a:ext cx="11301672" cy="5777879"/>
            </a:xfrm>
            <a:custGeom>
              <a:avLst/>
              <a:gdLst>
                <a:gd name="connsiteX0" fmla="*/ 0 w 10247572"/>
                <a:gd name="connsiteY0" fmla="*/ 0 h 5358779"/>
                <a:gd name="connsiteX1" fmla="*/ 10247572 w 10247572"/>
                <a:gd name="connsiteY1" fmla="*/ 0 h 5358779"/>
                <a:gd name="connsiteX2" fmla="*/ 10247572 w 10247572"/>
                <a:gd name="connsiteY2" fmla="*/ 5358779 h 5358779"/>
                <a:gd name="connsiteX3" fmla="*/ 0 w 10247572"/>
                <a:gd name="connsiteY3" fmla="*/ 5358779 h 5358779"/>
                <a:gd name="connsiteX4" fmla="*/ 0 w 10247572"/>
                <a:gd name="connsiteY4" fmla="*/ 0 h 5358779"/>
                <a:gd name="connsiteX0" fmla="*/ 0 w 10272972"/>
                <a:gd name="connsiteY0" fmla="*/ 0 h 5803279"/>
                <a:gd name="connsiteX1" fmla="*/ 10272972 w 10272972"/>
                <a:gd name="connsiteY1" fmla="*/ 444500 h 5803279"/>
                <a:gd name="connsiteX2" fmla="*/ 10272972 w 10272972"/>
                <a:gd name="connsiteY2" fmla="*/ 5803279 h 5803279"/>
                <a:gd name="connsiteX3" fmla="*/ 25400 w 10272972"/>
                <a:gd name="connsiteY3" fmla="*/ 5803279 h 5803279"/>
                <a:gd name="connsiteX4" fmla="*/ 0 w 10272972"/>
                <a:gd name="connsiteY4" fmla="*/ 0 h 5803279"/>
                <a:gd name="connsiteX0" fmla="*/ 0 w 10438072"/>
                <a:gd name="connsiteY0" fmla="*/ 76200 h 5879479"/>
                <a:gd name="connsiteX1" fmla="*/ 10438072 w 10438072"/>
                <a:gd name="connsiteY1" fmla="*/ 0 h 5879479"/>
                <a:gd name="connsiteX2" fmla="*/ 10272972 w 10438072"/>
                <a:gd name="connsiteY2" fmla="*/ 5879479 h 5879479"/>
                <a:gd name="connsiteX3" fmla="*/ 25400 w 10438072"/>
                <a:gd name="connsiteY3" fmla="*/ 5879479 h 5879479"/>
                <a:gd name="connsiteX4" fmla="*/ 0 w 10438072"/>
                <a:gd name="connsiteY4" fmla="*/ 76200 h 58794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0 w 10438072"/>
                <a:gd name="connsiteY0" fmla="*/ 0 h 5803279"/>
                <a:gd name="connsiteX1" fmla="*/ 10438072 w 10438072"/>
                <a:gd name="connsiteY1" fmla="*/ 12700 h 5803279"/>
                <a:gd name="connsiteX2" fmla="*/ 10272972 w 10438072"/>
                <a:gd name="connsiteY2" fmla="*/ 5803279 h 5803279"/>
                <a:gd name="connsiteX3" fmla="*/ 25400 w 10438072"/>
                <a:gd name="connsiteY3" fmla="*/ 5803279 h 5803279"/>
                <a:gd name="connsiteX4" fmla="*/ 0 w 10438072"/>
                <a:gd name="connsiteY4" fmla="*/ 0 h 5803279"/>
                <a:gd name="connsiteX0" fmla="*/ 203200 w 10412672"/>
                <a:gd name="connsiteY0" fmla="*/ 0 h 5790579"/>
                <a:gd name="connsiteX1" fmla="*/ 10412672 w 10412672"/>
                <a:gd name="connsiteY1" fmla="*/ 0 h 5790579"/>
                <a:gd name="connsiteX2" fmla="*/ 10247572 w 10412672"/>
                <a:gd name="connsiteY2" fmla="*/ 5790579 h 5790579"/>
                <a:gd name="connsiteX3" fmla="*/ 0 w 10412672"/>
                <a:gd name="connsiteY3" fmla="*/ 5790579 h 5790579"/>
                <a:gd name="connsiteX4" fmla="*/ 203200 w 10412672"/>
                <a:gd name="connsiteY4" fmla="*/ 0 h 5790579"/>
                <a:gd name="connsiteX0" fmla="*/ 203200 w 10247572"/>
                <a:gd name="connsiteY0" fmla="*/ 0 h 5790579"/>
                <a:gd name="connsiteX1" fmla="*/ 97395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203200 w 10247572"/>
                <a:gd name="connsiteY0" fmla="*/ 0 h 5790579"/>
                <a:gd name="connsiteX1" fmla="*/ 9853872 w 10247572"/>
                <a:gd name="connsiteY1" fmla="*/ 12700 h 5790579"/>
                <a:gd name="connsiteX2" fmla="*/ 10247572 w 10247572"/>
                <a:gd name="connsiteY2" fmla="*/ 5790579 h 5790579"/>
                <a:gd name="connsiteX3" fmla="*/ 0 w 10247572"/>
                <a:gd name="connsiteY3" fmla="*/ 5790579 h 5790579"/>
                <a:gd name="connsiteX4" fmla="*/ 203200 w 10247572"/>
                <a:gd name="connsiteY4" fmla="*/ 0 h 5790579"/>
                <a:gd name="connsiteX0" fmla="*/ 800100 w 10844472"/>
                <a:gd name="connsiteY0" fmla="*/ 0 h 5790579"/>
                <a:gd name="connsiteX1" fmla="*/ 10450772 w 10844472"/>
                <a:gd name="connsiteY1" fmla="*/ 12700 h 5790579"/>
                <a:gd name="connsiteX2" fmla="*/ 10844472 w 10844472"/>
                <a:gd name="connsiteY2" fmla="*/ 5790579 h 5790579"/>
                <a:gd name="connsiteX3" fmla="*/ 0 w 10844472"/>
                <a:gd name="connsiteY3" fmla="*/ 5790579 h 5790579"/>
                <a:gd name="connsiteX4" fmla="*/ 800100 w 10844472"/>
                <a:gd name="connsiteY4" fmla="*/ 0 h 5790579"/>
                <a:gd name="connsiteX0" fmla="*/ 800100 w 11301672"/>
                <a:gd name="connsiteY0" fmla="*/ 0 h 5790579"/>
                <a:gd name="connsiteX1" fmla="*/ 10450772 w 11301672"/>
                <a:gd name="connsiteY1" fmla="*/ 12700 h 5790579"/>
                <a:gd name="connsiteX2" fmla="*/ 11301672 w 11301672"/>
                <a:gd name="connsiteY2" fmla="*/ 5790579 h 5790579"/>
                <a:gd name="connsiteX3" fmla="*/ 0 w 11301672"/>
                <a:gd name="connsiteY3" fmla="*/ 5790579 h 5790579"/>
                <a:gd name="connsiteX4" fmla="*/ 800100 w 11301672"/>
                <a:gd name="connsiteY4" fmla="*/ 0 h 5790579"/>
                <a:gd name="connsiteX0" fmla="*/ 889000 w 11301672"/>
                <a:gd name="connsiteY0" fmla="*/ 12700 h 5777879"/>
                <a:gd name="connsiteX1" fmla="*/ 10450772 w 11301672"/>
                <a:gd name="connsiteY1" fmla="*/ 0 h 5777879"/>
                <a:gd name="connsiteX2" fmla="*/ 11301672 w 11301672"/>
                <a:gd name="connsiteY2" fmla="*/ 5777879 h 5777879"/>
                <a:gd name="connsiteX3" fmla="*/ 0 w 11301672"/>
                <a:gd name="connsiteY3" fmla="*/ 5777879 h 5777879"/>
                <a:gd name="connsiteX4" fmla="*/ 889000 w 11301672"/>
                <a:gd name="connsiteY4" fmla="*/ 12700 h 577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1672" h="5777879">
                  <a:moveTo>
                    <a:pt x="889000" y="12700"/>
                  </a:moveTo>
                  <a:cubicBezTo>
                    <a:pt x="2768157" y="321733"/>
                    <a:pt x="7009515" y="567267"/>
                    <a:pt x="10450772" y="0"/>
                  </a:cubicBezTo>
                  <a:lnTo>
                    <a:pt x="11301672" y="5777879"/>
                  </a:lnTo>
                  <a:lnTo>
                    <a:pt x="0" y="5777879"/>
                  </a:lnTo>
                  <a:lnTo>
                    <a:pt x="889000" y="12700"/>
                  </a:lnTo>
                  <a:close/>
                </a:path>
              </a:pathLst>
            </a:custGeom>
            <a:gradFill flip="none" rotWithShape="1">
              <a:gsLst>
                <a:gs pos="100000">
                  <a:schemeClr val="bg1">
                    <a:shade val="67500"/>
                    <a:satMod val="115000"/>
                  </a:schemeClr>
                </a:gs>
                <a:gs pos="64000">
                  <a:schemeClr val="bg1">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모서리가 둥근 직사각형 34"/>
            <p:cNvSpPr/>
            <p:nvPr/>
          </p:nvSpPr>
          <p:spPr>
            <a:xfrm rot="20908463" flipH="1">
              <a:off x="9208681" y="-143873"/>
              <a:ext cx="2214521" cy="5953809"/>
            </a:xfrm>
            <a:prstGeom prst="roundRect">
              <a:avLst>
                <a:gd name="adj" fmla="val 50000"/>
              </a:avLst>
            </a:prstGeom>
            <a:gradFill flip="none" rotWithShape="1">
              <a:gsLst>
                <a:gs pos="0">
                  <a:schemeClr val="tx1">
                    <a:tint val="44500"/>
                    <a:satMod val="160000"/>
                  </a:schemeClr>
                </a:gs>
                <a:gs pos="93000">
                  <a:schemeClr val="tx1">
                    <a:tint val="23500"/>
                    <a:satMod val="160000"/>
                    <a:alpha val="0"/>
                  </a:schemeClr>
                </a:gs>
              </a:gsLst>
              <a:lin ang="0" scaled="1"/>
              <a:tileRect/>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 name="그룹 5"/>
            <p:cNvGrpSpPr/>
            <p:nvPr/>
          </p:nvGrpSpPr>
          <p:grpSpPr>
            <a:xfrm>
              <a:off x="10550547" y="4274654"/>
              <a:ext cx="1797986" cy="2712989"/>
              <a:chOff x="10550547" y="4274654"/>
              <a:chExt cx="1797986" cy="2712989"/>
            </a:xfrm>
            <a:effectLst>
              <a:outerShdw blurRad="127000" dist="38100" dir="10800000" algn="r" rotWithShape="0">
                <a:prstClr val="black">
                  <a:alpha val="40000"/>
                </a:prstClr>
              </a:outerShdw>
            </a:effectLst>
          </p:grpSpPr>
          <p:grpSp>
            <p:nvGrpSpPr>
              <p:cNvPr id="68" name="그룹 67"/>
              <p:cNvGrpSpPr/>
              <p:nvPr/>
            </p:nvGrpSpPr>
            <p:grpSpPr>
              <a:xfrm rot="21430038">
                <a:off x="10550547" y="4274654"/>
                <a:ext cx="1447091" cy="2203952"/>
                <a:chOff x="5816026" y="2680319"/>
                <a:chExt cx="1928727" cy="2937494"/>
              </a:xfrm>
            </p:grpSpPr>
            <p:sp>
              <p:nvSpPr>
                <p:cNvPr id="66" name="자유형 65"/>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7" name="그룹 66"/>
                <p:cNvGrpSpPr/>
                <p:nvPr/>
              </p:nvGrpSpPr>
              <p:grpSpPr>
                <a:xfrm>
                  <a:off x="5816026" y="2680319"/>
                  <a:ext cx="1928727" cy="2937494"/>
                  <a:chOff x="5816026" y="2680319"/>
                  <a:chExt cx="1928727" cy="2937494"/>
                </a:xfrm>
              </p:grpSpPr>
              <p:sp>
                <p:nvSpPr>
                  <p:cNvPr id="45"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2"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64" name="자유형 63"/>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69" name="순서도: 저장 데이터 68"/>
              <p:cNvSpPr/>
              <p:nvPr/>
            </p:nvSpPr>
            <p:spPr>
              <a:xfrm rot="3986696">
                <a:off x="11583868" y="5927398"/>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자유형 41"/>
              <p:cNvSpPr/>
              <p:nvPr/>
            </p:nvSpPr>
            <p:spPr>
              <a:xfrm rot="3986696">
                <a:off x="11547109" y="6186218"/>
                <a:ext cx="618232" cy="984617"/>
              </a:xfrm>
              <a:custGeom>
                <a:avLst/>
                <a:gdLst>
                  <a:gd name="connsiteX0" fmla="*/ 29996 w 618232"/>
                  <a:gd name="connsiteY0" fmla="*/ 0 h 984617"/>
                  <a:gd name="connsiteX1" fmla="*/ 618232 w 618232"/>
                  <a:gd name="connsiteY1" fmla="*/ 256444 h 984617"/>
                  <a:gd name="connsiteX2" fmla="*/ 301041 w 618232"/>
                  <a:gd name="connsiteY2" fmla="*/ 984020 h 984617"/>
                  <a:gd name="connsiteX3" fmla="*/ 152768 w 618232"/>
                  <a:gd name="connsiteY3" fmla="*/ 984617 h 984617"/>
                  <a:gd name="connsiteX4" fmla="*/ 152759 w 618232"/>
                  <a:gd name="connsiteY4" fmla="*/ 982396 h 984617"/>
                  <a:gd name="connsiteX5" fmla="*/ 46023 w 618232"/>
                  <a:gd name="connsiteY5" fmla="*/ 982396 h 984617"/>
                  <a:gd name="connsiteX6" fmla="*/ 0 w 618232"/>
                  <a:gd name="connsiteY6" fmla="*/ 474992 h 984617"/>
                  <a:gd name="connsiteX7" fmla="*/ 29144 w 618232"/>
                  <a:gd name="connsiteY7" fmla="*/ 2790 h 9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232" h="984617">
                    <a:moveTo>
                      <a:pt x="29996" y="0"/>
                    </a:moveTo>
                    <a:lnTo>
                      <a:pt x="618232" y="256444"/>
                    </a:lnTo>
                    <a:lnTo>
                      <a:pt x="301041" y="984020"/>
                    </a:lnTo>
                    <a:lnTo>
                      <a:pt x="152768" y="984617"/>
                    </a:lnTo>
                    <a:lnTo>
                      <a:pt x="152759" y="982396"/>
                    </a:lnTo>
                    <a:lnTo>
                      <a:pt x="46023" y="982396"/>
                    </a:lnTo>
                    <a:cubicBezTo>
                      <a:pt x="20596" y="982396"/>
                      <a:pt x="0" y="755181"/>
                      <a:pt x="0" y="474992"/>
                    </a:cubicBezTo>
                    <a:cubicBezTo>
                      <a:pt x="0" y="260473"/>
                      <a:pt x="12073" y="77006"/>
                      <a:pt x="29144" y="2790"/>
                    </a:cubicBez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grpSp>
      <p:grpSp>
        <p:nvGrpSpPr>
          <p:cNvPr id="7" name="그룹 6"/>
          <p:cNvGrpSpPr/>
          <p:nvPr/>
        </p:nvGrpSpPr>
        <p:grpSpPr>
          <a:xfrm>
            <a:off x="-125453" y="4492153"/>
            <a:ext cx="1788589" cy="2524668"/>
            <a:chOff x="-125453" y="4492153"/>
            <a:chExt cx="1788589" cy="2524668"/>
          </a:xfrm>
          <a:effectLst>
            <a:outerShdw blurRad="177800" dist="38100" algn="l" rotWithShape="0">
              <a:prstClr val="black">
                <a:alpha val="40000"/>
              </a:prstClr>
            </a:outerShdw>
          </a:effectLst>
        </p:grpSpPr>
        <p:grpSp>
          <p:nvGrpSpPr>
            <p:cNvPr id="44" name="그룹 43"/>
            <p:cNvGrpSpPr/>
            <p:nvPr/>
          </p:nvGrpSpPr>
          <p:grpSpPr>
            <a:xfrm rot="169962" flipH="1">
              <a:off x="216045" y="4492153"/>
              <a:ext cx="1447091" cy="2203952"/>
              <a:chOff x="5816026" y="2680319"/>
              <a:chExt cx="1928727" cy="2937494"/>
            </a:xfrm>
          </p:grpSpPr>
          <p:sp>
            <p:nvSpPr>
              <p:cNvPr id="52" name="자유형 51"/>
              <p:cNvSpPr/>
              <p:nvPr/>
            </p:nvSpPr>
            <p:spPr>
              <a:xfrm>
                <a:off x="6056388" y="2982977"/>
                <a:ext cx="1307962" cy="1106546"/>
              </a:xfrm>
              <a:custGeom>
                <a:avLst/>
                <a:gdLst>
                  <a:gd name="connsiteX0" fmla="*/ 1059709 w 1085045"/>
                  <a:gd name="connsiteY0" fmla="*/ 744090 h 1046466"/>
                  <a:gd name="connsiteX1" fmla="*/ 697759 w 1085045"/>
                  <a:gd name="connsiteY1" fmla="*/ 172590 h 1046466"/>
                  <a:gd name="connsiteX2" fmla="*/ 516784 w 1085045"/>
                  <a:gd name="connsiteY2" fmla="*/ 167828 h 1046466"/>
                  <a:gd name="connsiteX3" fmla="*/ 240559 w 1085045"/>
                  <a:gd name="connsiteY3" fmla="*/ 91628 h 1046466"/>
                  <a:gd name="connsiteX4" fmla="*/ 92921 w 1085045"/>
                  <a:gd name="connsiteY4" fmla="*/ 3521 h 1046466"/>
                  <a:gd name="connsiteX5" fmla="*/ 52 w 1085045"/>
                  <a:gd name="connsiteY5" fmla="*/ 58290 h 1046466"/>
                  <a:gd name="connsiteX6" fmla="*/ 104827 w 1085045"/>
                  <a:gd name="connsiteY6" fmla="*/ 413096 h 1046466"/>
                  <a:gd name="connsiteX7" fmla="*/ 409627 w 1085045"/>
                  <a:gd name="connsiteY7" fmla="*/ 846484 h 1046466"/>
                  <a:gd name="connsiteX8" fmla="*/ 664421 w 1085045"/>
                  <a:gd name="connsiteY8" fmla="*/ 1041746 h 1046466"/>
                  <a:gd name="connsiteX9" fmla="*/ 971602 w 1085045"/>
                  <a:gd name="connsiteY9" fmla="*/ 972690 h 1046466"/>
                  <a:gd name="connsiteX10" fmla="*/ 1045421 w 1085045"/>
                  <a:gd name="connsiteY10" fmla="*/ 825053 h 1046466"/>
                  <a:gd name="connsiteX11" fmla="*/ 1059709 w 1085045"/>
                  <a:gd name="connsiteY11" fmla="*/ 744090 h 1046466"/>
                  <a:gd name="connsiteX0" fmla="*/ 1286461 w 1311797"/>
                  <a:gd name="connsiteY0" fmla="*/ 741298 h 1043674"/>
                  <a:gd name="connsiteX1" fmla="*/ 924511 w 1311797"/>
                  <a:gd name="connsiteY1" fmla="*/ 169798 h 1043674"/>
                  <a:gd name="connsiteX2" fmla="*/ 743536 w 1311797"/>
                  <a:gd name="connsiteY2" fmla="*/ 165036 h 1043674"/>
                  <a:gd name="connsiteX3" fmla="*/ 467311 w 1311797"/>
                  <a:gd name="connsiteY3" fmla="*/ 88836 h 1043674"/>
                  <a:gd name="connsiteX4" fmla="*/ 319673 w 1311797"/>
                  <a:gd name="connsiteY4" fmla="*/ 729 h 1043674"/>
                  <a:gd name="connsiteX5" fmla="*/ 226804 w 1311797"/>
                  <a:gd name="connsiteY5" fmla="*/ 55498 h 1043674"/>
                  <a:gd name="connsiteX6" fmla="*/ 12492 w 1311797"/>
                  <a:gd name="connsiteY6" fmla="*/ 200754 h 1043674"/>
                  <a:gd name="connsiteX7" fmla="*/ 636379 w 1311797"/>
                  <a:gd name="connsiteY7" fmla="*/ 843692 h 1043674"/>
                  <a:gd name="connsiteX8" fmla="*/ 891173 w 1311797"/>
                  <a:gd name="connsiteY8" fmla="*/ 1038954 h 1043674"/>
                  <a:gd name="connsiteX9" fmla="*/ 1198354 w 1311797"/>
                  <a:gd name="connsiteY9" fmla="*/ 969898 h 1043674"/>
                  <a:gd name="connsiteX10" fmla="*/ 1272173 w 1311797"/>
                  <a:gd name="connsiteY10" fmla="*/ 822261 h 1043674"/>
                  <a:gd name="connsiteX11" fmla="*/ 1286461 w 1311797"/>
                  <a:gd name="connsiteY11" fmla="*/ 741298 h 1043674"/>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5550 w 1310886"/>
                  <a:gd name="connsiteY0" fmla="*/ 741298 h 1041918"/>
                  <a:gd name="connsiteX1" fmla="*/ 923600 w 1310886"/>
                  <a:gd name="connsiteY1" fmla="*/ 169798 h 1041918"/>
                  <a:gd name="connsiteX2" fmla="*/ 742625 w 1310886"/>
                  <a:gd name="connsiteY2" fmla="*/ 165036 h 1041918"/>
                  <a:gd name="connsiteX3" fmla="*/ 466400 w 1310886"/>
                  <a:gd name="connsiteY3" fmla="*/ 88836 h 1041918"/>
                  <a:gd name="connsiteX4" fmla="*/ 318762 w 1310886"/>
                  <a:gd name="connsiteY4" fmla="*/ 729 h 1041918"/>
                  <a:gd name="connsiteX5" fmla="*/ 225893 w 1310886"/>
                  <a:gd name="connsiteY5" fmla="*/ 55498 h 1041918"/>
                  <a:gd name="connsiteX6" fmla="*/ 11581 w 1310886"/>
                  <a:gd name="connsiteY6" fmla="*/ 200754 h 1041918"/>
                  <a:gd name="connsiteX7" fmla="*/ 616418 w 1310886"/>
                  <a:gd name="connsiteY7" fmla="*/ 877030 h 1041918"/>
                  <a:gd name="connsiteX8" fmla="*/ 890262 w 1310886"/>
                  <a:gd name="connsiteY8" fmla="*/ 1038954 h 1041918"/>
                  <a:gd name="connsiteX9" fmla="*/ 1197443 w 1310886"/>
                  <a:gd name="connsiteY9" fmla="*/ 969898 h 1041918"/>
                  <a:gd name="connsiteX10" fmla="*/ 1271262 w 1310886"/>
                  <a:gd name="connsiteY10" fmla="*/ 822261 h 1041918"/>
                  <a:gd name="connsiteX11" fmla="*/ 1285550 w 1310886"/>
                  <a:gd name="connsiteY11" fmla="*/ 741298 h 1041918"/>
                  <a:gd name="connsiteX0" fmla="*/ 1280446 w 1305782"/>
                  <a:gd name="connsiteY0" fmla="*/ 741298 h 1102017"/>
                  <a:gd name="connsiteX1" fmla="*/ 918496 w 1305782"/>
                  <a:gd name="connsiteY1" fmla="*/ 169798 h 1102017"/>
                  <a:gd name="connsiteX2" fmla="*/ 737521 w 1305782"/>
                  <a:gd name="connsiteY2" fmla="*/ 165036 h 1102017"/>
                  <a:gd name="connsiteX3" fmla="*/ 461296 w 1305782"/>
                  <a:gd name="connsiteY3" fmla="*/ 88836 h 1102017"/>
                  <a:gd name="connsiteX4" fmla="*/ 313658 w 1305782"/>
                  <a:gd name="connsiteY4" fmla="*/ 729 h 1102017"/>
                  <a:gd name="connsiteX5" fmla="*/ 220789 w 1305782"/>
                  <a:gd name="connsiteY5" fmla="*/ 55498 h 1102017"/>
                  <a:gd name="connsiteX6" fmla="*/ 6477 w 1305782"/>
                  <a:gd name="connsiteY6" fmla="*/ 200754 h 1102017"/>
                  <a:gd name="connsiteX7" fmla="*/ 494633 w 1305782"/>
                  <a:gd name="connsiteY7" fmla="*/ 993712 h 1102017"/>
                  <a:gd name="connsiteX8" fmla="*/ 885158 w 1305782"/>
                  <a:gd name="connsiteY8" fmla="*/ 1038954 h 1102017"/>
                  <a:gd name="connsiteX9" fmla="*/ 1192339 w 1305782"/>
                  <a:gd name="connsiteY9" fmla="*/ 969898 h 1102017"/>
                  <a:gd name="connsiteX10" fmla="*/ 1266158 w 1305782"/>
                  <a:gd name="connsiteY10" fmla="*/ 822261 h 1102017"/>
                  <a:gd name="connsiteX11" fmla="*/ 1280446 w 1305782"/>
                  <a:gd name="connsiteY11" fmla="*/ 741298 h 1102017"/>
                  <a:gd name="connsiteX0" fmla="*/ 1297382 w 1322718"/>
                  <a:gd name="connsiteY0" fmla="*/ 741298 h 1102017"/>
                  <a:gd name="connsiteX1" fmla="*/ 935432 w 1322718"/>
                  <a:gd name="connsiteY1" fmla="*/ 169798 h 1102017"/>
                  <a:gd name="connsiteX2" fmla="*/ 754457 w 1322718"/>
                  <a:gd name="connsiteY2" fmla="*/ 165036 h 1102017"/>
                  <a:gd name="connsiteX3" fmla="*/ 478232 w 1322718"/>
                  <a:gd name="connsiteY3" fmla="*/ 88836 h 1102017"/>
                  <a:gd name="connsiteX4" fmla="*/ 330594 w 1322718"/>
                  <a:gd name="connsiteY4" fmla="*/ 729 h 1102017"/>
                  <a:gd name="connsiteX5" fmla="*/ 237725 w 1322718"/>
                  <a:gd name="connsiteY5" fmla="*/ 55498 h 1102017"/>
                  <a:gd name="connsiteX6" fmla="*/ 23413 w 1322718"/>
                  <a:gd name="connsiteY6" fmla="*/ 200754 h 1102017"/>
                  <a:gd name="connsiteX7" fmla="*/ 511569 w 1322718"/>
                  <a:gd name="connsiteY7" fmla="*/ 993712 h 1102017"/>
                  <a:gd name="connsiteX8" fmla="*/ 902094 w 1322718"/>
                  <a:gd name="connsiteY8" fmla="*/ 1038954 h 1102017"/>
                  <a:gd name="connsiteX9" fmla="*/ 1209275 w 1322718"/>
                  <a:gd name="connsiteY9" fmla="*/ 969898 h 1102017"/>
                  <a:gd name="connsiteX10" fmla="*/ 1283094 w 1322718"/>
                  <a:gd name="connsiteY10" fmla="*/ 822261 h 1102017"/>
                  <a:gd name="connsiteX11" fmla="*/ 1297382 w 1322718"/>
                  <a:gd name="connsiteY11" fmla="*/ 741298 h 1102017"/>
                  <a:gd name="connsiteX0" fmla="*/ 1280258 w 1305594"/>
                  <a:gd name="connsiteY0" fmla="*/ 741298 h 1100342"/>
                  <a:gd name="connsiteX1" fmla="*/ 918308 w 1305594"/>
                  <a:gd name="connsiteY1" fmla="*/ 169798 h 1100342"/>
                  <a:gd name="connsiteX2" fmla="*/ 737333 w 1305594"/>
                  <a:gd name="connsiteY2" fmla="*/ 165036 h 1100342"/>
                  <a:gd name="connsiteX3" fmla="*/ 461108 w 1305594"/>
                  <a:gd name="connsiteY3" fmla="*/ 88836 h 1100342"/>
                  <a:gd name="connsiteX4" fmla="*/ 313470 w 1305594"/>
                  <a:gd name="connsiteY4" fmla="*/ 729 h 1100342"/>
                  <a:gd name="connsiteX5" fmla="*/ 220601 w 1305594"/>
                  <a:gd name="connsiteY5" fmla="*/ 55498 h 1100342"/>
                  <a:gd name="connsiteX6" fmla="*/ 6289 w 1305594"/>
                  <a:gd name="connsiteY6" fmla="*/ 200754 h 1100342"/>
                  <a:gd name="connsiteX7" fmla="*/ 489682 w 1305594"/>
                  <a:gd name="connsiteY7" fmla="*/ 991330 h 1100342"/>
                  <a:gd name="connsiteX8" fmla="*/ 884970 w 1305594"/>
                  <a:gd name="connsiteY8" fmla="*/ 1038954 h 1100342"/>
                  <a:gd name="connsiteX9" fmla="*/ 1192151 w 1305594"/>
                  <a:gd name="connsiteY9" fmla="*/ 969898 h 1100342"/>
                  <a:gd name="connsiteX10" fmla="*/ 1265970 w 1305594"/>
                  <a:gd name="connsiteY10" fmla="*/ 822261 h 1100342"/>
                  <a:gd name="connsiteX11" fmla="*/ 1280258 w 1305594"/>
                  <a:gd name="connsiteY11" fmla="*/ 741298 h 1100342"/>
                  <a:gd name="connsiteX0" fmla="*/ 1280258 w 1305594"/>
                  <a:gd name="connsiteY0" fmla="*/ 741298 h 1106546"/>
                  <a:gd name="connsiteX1" fmla="*/ 918308 w 1305594"/>
                  <a:gd name="connsiteY1" fmla="*/ 169798 h 1106546"/>
                  <a:gd name="connsiteX2" fmla="*/ 737333 w 1305594"/>
                  <a:gd name="connsiteY2" fmla="*/ 165036 h 1106546"/>
                  <a:gd name="connsiteX3" fmla="*/ 461108 w 1305594"/>
                  <a:gd name="connsiteY3" fmla="*/ 88836 h 1106546"/>
                  <a:gd name="connsiteX4" fmla="*/ 313470 w 1305594"/>
                  <a:gd name="connsiteY4" fmla="*/ 729 h 1106546"/>
                  <a:gd name="connsiteX5" fmla="*/ 220601 w 1305594"/>
                  <a:gd name="connsiteY5" fmla="*/ 55498 h 1106546"/>
                  <a:gd name="connsiteX6" fmla="*/ 6289 w 1305594"/>
                  <a:gd name="connsiteY6" fmla="*/ 200754 h 1106546"/>
                  <a:gd name="connsiteX7" fmla="*/ 489682 w 1305594"/>
                  <a:gd name="connsiteY7" fmla="*/ 991330 h 1106546"/>
                  <a:gd name="connsiteX8" fmla="*/ 884970 w 1305594"/>
                  <a:gd name="connsiteY8" fmla="*/ 1038954 h 1106546"/>
                  <a:gd name="connsiteX9" fmla="*/ 1192151 w 1305594"/>
                  <a:gd name="connsiteY9" fmla="*/ 969898 h 1106546"/>
                  <a:gd name="connsiteX10" fmla="*/ 1265970 w 1305594"/>
                  <a:gd name="connsiteY10" fmla="*/ 822261 h 1106546"/>
                  <a:gd name="connsiteX11" fmla="*/ 1280258 w 1305594"/>
                  <a:gd name="connsiteY11" fmla="*/ 741298 h 1106546"/>
                  <a:gd name="connsiteX0" fmla="*/ 1282626 w 1307962"/>
                  <a:gd name="connsiteY0" fmla="*/ 741298 h 1106546"/>
                  <a:gd name="connsiteX1" fmla="*/ 920676 w 1307962"/>
                  <a:gd name="connsiteY1" fmla="*/ 169798 h 1106546"/>
                  <a:gd name="connsiteX2" fmla="*/ 739701 w 1307962"/>
                  <a:gd name="connsiteY2" fmla="*/ 165036 h 1106546"/>
                  <a:gd name="connsiteX3" fmla="*/ 463476 w 1307962"/>
                  <a:gd name="connsiteY3" fmla="*/ 88836 h 1106546"/>
                  <a:gd name="connsiteX4" fmla="*/ 315838 w 1307962"/>
                  <a:gd name="connsiteY4" fmla="*/ 729 h 1106546"/>
                  <a:gd name="connsiteX5" fmla="*/ 222969 w 1307962"/>
                  <a:gd name="connsiteY5" fmla="*/ 55498 h 1106546"/>
                  <a:gd name="connsiteX6" fmla="*/ 8657 w 1307962"/>
                  <a:gd name="connsiteY6" fmla="*/ 200754 h 1106546"/>
                  <a:gd name="connsiteX7" fmla="*/ 492050 w 1307962"/>
                  <a:gd name="connsiteY7" fmla="*/ 991330 h 1106546"/>
                  <a:gd name="connsiteX8" fmla="*/ 887338 w 1307962"/>
                  <a:gd name="connsiteY8" fmla="*/ 1038954 h 1106546"/>
                  <a:gd name="connsiteX9" fmla="*/ 1194519 w 1307962"/>
                  <a:gd name="connsiteY9" fmla="*/ 969898 h 1106546"/>
                  <a:gd name="connsiteX10" fmla="*/ 1268338 w 1307962"/>
                  <a:gd name="connsiteY10" fmla="*/ 822261 h 1106546"/>
                  <a:gd name="connsiteX11" fmla="*/ 1282626 w 1307962"/>
                  <a:gd name="connsiteY11" fmla="*/ 741298 h 110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962" h="1106546">
                    <a:moveTo>
                      <a:pt x="1282626" y="741298"/>
                    </a:moveTo>
                    <a:cubicBezTo>
                      <a:pt x="1224682" y="632554"/>
                      <a:pt x="1011163" y="265842"/>
                      <a:pt x="920676" y="169798"/>
                    </a:cubicBezTo>
                    <a:cubicBezTo>
                      <a:pt x="830189" y="73754"/>
                      <a:pt x="815901" y="178530"/>
                      <a:pt x="739701" y="165036"/>
                    </a:cubicBezTo>
                    <a:cubicBezTo>
                      <a:pt x="663501" y="151542"/>
                      <a:pt x="534120" y="116220"/>
                      <a:pt x="463476" y="88836"/>
                    </a:cubicBezTo>
                    <a:cubicBezTo>
                      <a:pt x="392832" y="61452"/>
                      <a:pt x="355922" y="6285"/>
                      <a:pt x="315838" y="729"/>
                    </a:cubicBezTo>
                    <a:cubicBezTo>
                      <a:pt x="275753" y="-4827"/>
                      <a:pt x="274166" y="22161"/>
                      <a:pt x="222969" y="55498"/>
                    </a:cubicBezTo>
                    <a:cubicBezTo>
                      <a:pt x="171772" y="88836"/>
                      <a:pt x="-45715" y="144794"/>
                      <a:pt x="8657" y="200754"/>
                    </a:cubicBezTo>
                    <a:cubicBezTo>
                      <a:pt x="63029" y="256714"/>
                      <a:pt x="478952" y="765905"/>
                      <a:pt x="492050" y="991330"/>
                    </a:cubicBezTo>
                    <a:cubicBezTo>
                      <a:pt x="505148" y="1216755"/>
                      <a:pt x="770260" y="1042526"/>
                      <a:pt x="887338" y="1038954"/>
                    </a:cubicBezTo>
                    <a:cubicBezTo>
                      <a:pt x="1004416" y="1035382"/>
                      <a:pt x="1131019" y="1006014"/>
                      <a:pt x="1194519" y="969898"/>
                    </a:cubicBezTo>
                    <a:cubicBezTo>
                      <a:pt x="1258019" y="933783"/>
                      <a:pt x="1253654" y="859567"/>
                      <a:pt x="1268338" y="822261"/>
                    </a:cubicBezTo>
                    <a:cubicBezTo>
                      <a:pt x="1283022" y="784955"/>
                      <a:pt x="1340570" y="850042"/>
                      <a:pt x="1282626" y="741298"/>
                    </a:cubicBezTo>
                    <a:close/>
                  </a:path>
                </a:pathLst>
              </a:custGeom>
              <a:solidFill>
                <a:srgbClr val="E78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3" name="그룹 52"/>
              <p:cNvGrpSpPr/>
              <p:nvPr/>
            </p:nvGrpSpPr>
            <p:grpSpPr>
              <a:xfrm>
                <a:off x="5816026" y="2680319"/>
                <a:ext cx="1928727" cy="2937494"/>
                <a:chOff x="5816026" y="2680319"/>
                <a:chExt cx="1928727" cy="2937494"/>
              </a:xfrm>
            </p:grpSpPr>
            <p:sp>
              <p:nvSpPr>
                <p:cNvPr id="54" name="직사각형 44"/>
                <p:cNvSpPr/>
                <p:nvPr/>
              </p:nvSpPr>
              <p:spPr>
                <a:xfrm rot="3273654">
                  <a:off x="5809614" y="322864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44"/>
                <p:cNvSpPr/>
                <p:nvPr/>
              </p:nvSpPr>
              <p:spPr>
                <a:xfrm rot="3273654">
                  <a:off x="6140526" y="3137741"/>
                  <a:ext cx="1264304" cy="349459"/>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304" h="403391">
                      <a:moveTo>
                        <a:pt x="40339" y="108509"/>
                      </a:moveTo>
                      <a:cubicBezTo>
                        <a:pt x="448402" y="-35441"/>
                        <a:pt x="770929" y="-14043"/>
                        <a:pt x="1264304" y="46214"/>
                      </a:cubicBezTo>
                      <a:lnTo>
                        <a:pt x="1197363" y="403391"/>
                      </a:lnTo>
                      <a:cubicBezTo>
                        <a:pt x="866417" y="367945"/>
                        <a:pt x="514690" y="321037"/>
                        <a:pt x="121086" y="391979"/>
                      </a:cubicBezTo>
                      <a:cubicBezTo>
                        <a:pt x="59611" y="376938"/>
                        <a:pt x="-63860" y="198451"/>
                        <a:pt x="40339" y="108509"/>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44"/>
                <p:cNvSpPr/>
                <p:nvPr/>
              </p:nvSpPr>
              <p:spPr>
                <a:xfrm rot="3273654">
                  <a:off x="5538285" y="3498371"/>
                  <a:ext cx="1237829" cy="364104"/>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28493 w 1237829"/>
                    <a:gd name="connsiteY0" fmla="*/ 62115 h 356997"/>
                    <a:gd name="connsiteX1" fmla="*/ 1237829 w 1237829"/>
                    <a:gd name="connsiteY1" fmla="*/ 24413 h 356997"/>
                    <a:gd name="connsiteX2" fmla="*/ 1185517 w 1237829"/>
                    <a:gd name="connsiteY2" fmla="*/ 356997 h 356997"/>
                    <a:gd name="connsiteX3" fmla="*/ 178418 w 1237829"/>
                    <a:gd name="connsiteY3" fmla="*/ 328193 h 356997"/>
                    <a:gd name="connsiteX4" fmla="*/ 28493 w 1237829"/>
                    <a:gd name="connsiteY4" fmla="*/ 62115 h 356997"/>
                    <a:gd name="connsiteX0" fmla="*/ 28493 w 1237829"/>
                    <a:gd name="connsiteY0" fmla="*/ 69222 h 364104"/>
                    <a:gd name="connsiteX1" fmla="*/ 1237829 w 1237829"/>
                    <a:gd name="connsiteY1" fmla="*/ 31520 h 364104"/>
                    <a:gd name="connsiteX2" fmla="*/ 1185517 w 1237829"/>
                    <a:gd name="connsiteY2" fmla="*/ 364104 h 364104"/>
                    <a:gd name="connsiteX3" fmla="*/ 178418 w 1237829"/>
                    <a:gd name="connsiteY3" fmla="*/ 335300 h 364104"/>
                    <a:gd name="connsiteX4" fmla="*/ 28493 w 1237829"/>
                    <a:gd name="connsiteY4" fmla="*/ 69222 h 36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829" h="364104">
                      <a:moveTo>
                        <a:pt x="28493" y="69222"/>
                      </a:moveTo>
                      <a:cubicBezTo>
                        <a:pt x="464573" y="-34843"/>
                        <a:pt x="838888" y="1266"/>
                        <a:pt x="1237829" y="31520"/>
                      </a:cubicBezTo>
                      <a:lnTo>
                        <a:pt x="1185517" y="364104"/>
                      </a:lnTo>
                      <a:cubicBezTo>
                        <a:pt x="854571" y="328658"/>
                        <a:pt x="568998" y="278741"/>
                        <a:pt x="178418" y="335300"/>
                      </a:cubicBezTo>
                      <a:cubicBezTo>
                        <a:pt x="116943" y="320259"/>
                        <a:pt x="-70934" y="203570"/>
                        <a:pt x="28493" y="69222"/>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직사각형 44"/>
                <p:cNvSpPr/>
                <p:nvPr/>
              </p:nvSpPr>
              <p:spPr>
                <a:xfrm rot="3669500">
                  <a:off x="6653793" y="3314007"/>
                  <a:ext cx="1060794" cy="238170"/>
                </a:xfrm>
                <a:custGeom>
                  <a:avLst/>
                  <a:gdLst>
                    <a:gd name="connsiteX0" fmla="*/ 0 w 1015908"/>
                    <a:gd name="connsiteY0" fmla="*/ 0 h 328896"/>
                    <a:gd name="connsiteX1" fmla="*/ 1015908 w 1015908"/>
                    <a:gd name="connsiteY1" fmla="*/ 0 h 328896"/>
                    <a:gd name="connsiteX2" fmla="*/ 1015908 w 1015908"/>
                    <a:gd name="connsiteY2" fmla="*/ 328896 h 328896"/>
                    <a:gd name="connsiteX3" fmla="*/ 0 w 1015908"/>
                    <a:gd name="connsiteY3" fmla="*/ 328896 h 328896"/>
                    <a:gd name="connsiteX4" fmla="*/ 0 w 1015908"/>
                    <a:gd name="connsiteY4" fmla="*/ 0 h 328896"/>
                    <a:gd name="connsiteX0" fmla="*/ 0 w 1165833"/>
                    <a:gd name="connsiteY0" fmla="*/ 62818 h 328896"/>
                    <a:gd name="connsiteX1" fmla="*/ 1165833 w 1165833"/>
                    <a:gd name="connsiteY1" fmla="*/ 0 h 328896"/>
                    <a:gd name="connsiteX2" fmla="*/ 1165833 w 1165833"/>
                    <a:gd name="connsiteY2" fmla="*/ 328896 h 328896"/>
                    <a:gd name="connsiteX3" fmla="*/ 149925 w 1165833"/>
                    <a:gd name="connsiteY3" fmla="*/ 328896 h 328896"/>
                    <a:gd name="connsiteX4" fmla="*/ 0 w 1165833"/>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62818 h 328896"/>
                    <a:gd name="connsiteX1" fmla="*/ 1193235 w 1193235"/>
                    <a:gd name="connsiteY1" fmla="*/ 0 h 328896"/>
                    <a:gd name="connsiteX2" fmla="*/ 1193235 w 1193235"/>
                    <a:gd name="connsiteY2" fmla="*/ 328896 h 328896"/>
                    <a:gd name="connsiteX3" fmla="*/ 177327 w 1193235"/>
                    <a:gd name="connsiteY3" fmla="*/ 328896 h 328896"/>
                    <a:gd name="connsiteX4" fmla="*/ 27402 w 1193235"/>
                    <a:gd name="connsiteY4" fmla="*/ 62818 h 328896"/>
                    <a:gd name="connsiteX0" fmla="*/ 27402 w 1193235"/>
                    <a:gd name="connsiteY0" fmla="*/ 75328 h 341406"/>
                    <a:gd name="connsiteX1" fmla="*/ 1193235 w 1193235"/>
                    <a:gd name="connsiteY1" fmla="*/ 12510 h 341406"/>
                    <a:gd name="connsiteX2" fmla="*/ 1193235 w 1193235"/>
                    <a:gd name="connsiteY2" fmla="*/ 341406 h 341406"/>
                    <a:gd name="connsiteX3" fmla="*/ 177327 w 1193235"/>
                    <a:gd name="connsiteY3" fmla="*/ 341406 h 341406"/>
                    <a:gd name="connsiteX4" fmla="*/ 27402 w 1193235"/>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41406"/>
                    <a:gd name="connsiteX1" fmla="*/ 1194326 w 1194326"/>
                    <a:gd name="connsiteY1" fmla="*/ 12510 h 341406"/>
                    <a:gd name="connsiteX2" fmla="*/ 1194326 w 1194326"/>
                    <a:gd name="connsiteY2" fmla="*/ 341406 h 341406"/>
                    <a:gd name="connsiteX3" fmla="*/ 178418 w 1194326"/>
                    <a:gd name="connsiteY3" fmla="*/ 341406 h 341406"/>
                    <a:gd name="connsiteX4" fmla="*/ 28493 w 1194326"/>
                    <a:gd name="connsiteY4" fmla="*/ 75328 h 341406"/>
                    <a:gd name="connsiteX0" fmla="*/ 28493 w 1194326"/>
                    <a:gd name="connsiteY0" fmla="*/ 75328 h 370210"/>
                    <a:gd name="connsiteX1" fmla="*/ 1194326 w 1194326"/>
                    <a:gd name="connsiteY1" fmla="*/ 12510 h 370210"/>
                    <a:gd name="connsiteX2" fmla="*/ 1185517 w 1194326"/>
                    <a:gd name="connsiteY2" fmla="*/ 370210 h 370210"/>
                    <a:gd name="connsiteX3" fmla="*/ 178418 w 1194326"/>
                    <a:gd name="connsiteY3" fmla="*/ 341406 h 370210"/>
                    <a:gd name="connsiteX4" fmla="*/ 28493 w 1194326"/>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01994"/>
                    <a:gd name="connsiteY0" fmla="*/ 75328 h 370210"/>
                    <a:gd name="connsiteX1" fmla="*/ 1201994 w 1201994"/>
                    <a:gd name="connsiteY1" fmla="*/ 12510 h 370210"/>
                    <a:gd name="connsiteX2" fmla="*/ 1193185 w 1201994"/>
                    <a:gd name="connsiteY2" fmla="*/ 370210 h 370210"/>
                    <a:gd name="connsiteX3" fmla="*/ 128811 w 1201994"/>
                    <a:gd name="connsiteY3" fmla="*/ 358454 h 370210"/>
                    <a:gd name="connsiteX4" fmla="*/ 36161 w 1201994"/>
                    <a:gd name="connsiteY4" fmla="*/ 75328 h 370210"/>
                    <a:gd name="connsiteX0" fmla="*/ 36161 w 1260126"/>
                    <a:gd name="connsiteY0" fmla="*/ 75007 h 369889"/>
                    <a:gd name="connsiteX1" fmla="*/ 1260126 w 1260126"/>
                    <a:gd name="connsiteY1" fmla="*/ 12712 h 369889"/>
                    <a:gd name="connsiteX2" fmla="*/ 1193185 w 1260126"/>
                    <a:gd name="connsiteY2" fmla="*/ 369889 h 369889"/>
                    <a:gd name="connsiteX3" fmla="*/ 128811 w 1260126"/>
                    <a:gd name="connsiteY3" fmla="*/ 358133 h 369889"/>
                    <a:gd name="connsiteX4" fmla="*/ 36161 w 1260126"/>
                    <a:gd name="connsiteY4" fmla="*/ 75007 h 369889"/>
                    <a:gd name="connsiteX0" fmla="*/ 36161 w 1260126"/>
                    <a:gd name="connsiteY0" fmla="*/ 96504 h 391386"/>
                    <a:gd name="connsiteX1" fmla="*/ 1260126 w 1260126"/>
                    <a:gd name="connsiteY1" fmla="*/ 34209 h 391386"/>
                    <a:gd name="connsiteX2" fmla="*/ 1193185 w 1260126"/>
                    <a:gd name="connsiteY2" fmla="*/ 391386 h 391386"/>
                    <a:gd name="connsiteX3" fmla="*/ 128811 w 1260126"/>
                    <a:gd name="connsiteY3" fmla="*/ 379630 h 391386"/>
                    <a:gd name="connsiteX4" fmla="*/ 36161 w 1260126"/>
                    <a:gd name="connsiteY4" fmla="*/ 96504 h 391386"/>
                    <a:gd name="connsiteX0" fmla="*/ 38202 w 1262167"/>
                    <a:gd name="connsiteY0" fmla="*/ 96504 h 391386"/>
                    <a:gd name="connsiteX1" fmla="*/ 1262167 w 1262167"/>
                    <a:gd name="connsiteY1" fmla="*/ 34209 h 391386"/>
                    <a:gd name="connsiteX2" fmla="*/ 1195226 w 1262167"/>
                    <a:gd name="connsiteY2" fmla="*/ 391386 h 391386"/>
                    <a:gd name="connsiteX3" fmla="*/ 130852 w 1262167"/>
                    <a:gd name="connsiteY3" fmla="*/ 379630 h 391386"/>
                    <a:gd name="connsiteX4" fmla="*/ 38202 w 1262167"/>
                    <a:gd name="connsiteY4" fmla="*/ 96504 h 391386"/>
                    <a:gd name="connsiteX0" fmla="*/ 40339 w 1264304"/>
                    <a:gd name="connsiteY0" fmla="*/ 96504 h 391386"/>
                    <a:gd name="connsiteX1" fmla="*/ 1264304 w 1264304"/>
                    <a:gd name="connsiteY1" fmla="*/ 34209 h 391386"/>
                    <a:gd name="connsiteX2" fmla="*/ 1197363 w 1264304"/>
                    <a:gd name="connsiteY2" fmla="*/ 391386 h 391386"/>
                    <a:gd name="connsiteX3" fmla="*/ 121086 w 1264304"/>
                    <a:gd name="connsiteY3" fmla="*/ 379974 h 391386"/>
                    <a:gd name="connsiteX4" fmla="*/ 40339 w 1264304"/>
                    <a:gd name="connsiteY4" fmla="*/ 96504 h 391386"/>
                    <a:gd name="connsiteX0" fmla="*/ 40339 w 1264304"/>
                    <a:gd name="connsiteY0" fmla="*/ 108509 h 403391"/>
                    <a:gd name="connsiteX1" fmla="*/ 1264304 w 1264304"/>
                    <a:gd name="connsiteY1" fmla="*/ 46214 h 403391"/>
                    <a:gd name="connsiteX2" fmla="*/ 1197363 w 1264304"/>
                    <a:gd name="connsiteY2" fmla="*/ 403391 h 403391"/>
                    <a:gd name="connsiteX3" fmla="*/ 121086 w 1264304"/>
                    <a:gd name="connsiteY3" fmla="*/ 391979 h 403391"/>
                    <a:gd name="connsiteX4" fmla="*/ 40339 w 1264304"/>
                    <a:gd name="connsiteY4" fmla="*/ 108509 h 403391"/>
                    <a:gd name="connsiteX0" fmla="*/ 40339 w 1197363"/>
                    <a:gd name="connsiteY0" fmla="*/ 98244 h 393126"/>
                    <a:gd name="connsiteX1" fmla="*/ 1051789 w 1197363"/>
                    <a:gd name="connsiteY1" fmla="*/ 54923 h 393126"/>
                    <a:gd name="connsiteX2" fmla="*/ 1197363 w 1197363"/>
                    <a:gd name="connsiteY2" fmla="*/ 393126 h 393126"/>
                    <a:gd name="connsiteX3" fmla="*/ 121086 w 1197363"/>
                    <a:gd name="connsiteY3" fmla="*/ 381714 h 393126"/>
                    <a:gd name="connsiteX4" fmla="*/ 40339 w 1197363"/>
                    <a:gd name="connsiteY4" fmla="*/ 98244 h 393126"/>
                    <a:gd name="connsiteX0" fmla="*/ 40339 w 1051789"/>
                    <a:gd name="connsiteY0" fmla="*/ 98242 h 381712"/>
                    <a:gd name="connsiteX1" fmla="*/ 1051789 w 1051789"/>
                    <a:gd name="connsiteY1" fmla="*/ 54921 h 381712"/>
                    <a:gd name="connsiteX2" fmla="*/ 933125 w 1051789"/>
                    <a:gd name="connsiteY2" fmla="*/ 342535 h 381712"/>
                    <a:gd name="connsiteX3" fmla="*/ 121086 w 1051789"/>
                    <a:gd name="connsiteY3" fmla="*/ 381712 h 381712"/>
                    <a:gd name="connsiteX4" fmla="*/ 40339 w 1051789"/>
                    <a:gd name="connsiteY4" fmla="*/ 98242 h 381712"/>
                    <a:gd name="connsiteX0" fmla="*/ 43354 w 1054804"/>
                    <a:gd name="connsiteY0" fmla="*/ 98242 h 429637"/>
                    <a:gd name="connsiteX1" fmla="*/ 1054804 w 1054804"/>
                    <a:gd name="connsiteY1" fmla="*/ 54921 h 429637"/>
                    <a:gd name="connsiteX2" fmla="*/ 936140 w 1054804"/>
                    <a:gd name="connsiteY2" fmla="*/ 342535 h 429637"/>
                    <a:gd name="connsiteX3" fmla="*/ 109168 w 1054804"/>
                    <a:gd name="connsiteY3" fmla="*/ 429637 h 429637"/>
                    <a:gd name="connsiteX4" fmla="*/ 43354 w 1054804"/>
                    <a:gd name="connsiteY4" fmla="*/ 98242 h 429637"/>
                    <a:gd name="connsiteX0" fmla="*/ 50246 w 1033734"/>
                    <a:gd name="connsiteY0" fmla="*/ 92799 h 435416"/>
                    <a:gd name="connsiteX1" fmla="*/ 1033734 w 1033734"/>
                    <a:gd name="connsiteY1" fmla="*/ 60700 h 435416"/>
                    <a:gd name="connsiteX2" fmla="*/ 915070 w 1033734"/>
                    <a:gd name="connsiteY2" fmla="*/ 348314 h 435416"/>
                    <a:gd name="connsiteX3" fmla="*/ 88098 w 1033734"/>
                    <a:gd name="connsiteY3" fmla="*/ 435416 h 435416"/>
                    <a:gd name="connsiteX4" fmla="*/ 50246 w 1033734"/>
                    <a:gd name="connsiteY4" fmla="*/ 92799 h 435416"/>
                    <a:gd name="connsiteX0" fmla="*/ 52274 w 1035762"/>
                    <a:gd name="connsiteY0" fmla="*/ 92799 h 414205"/>
                    <a:gd name="connsiteX1" fmla="*/ 1035762 w 1035762"/>
                    <a:gd name="connsiteY1" fmla="*/ 60700 h 414205"/>
                    <a:gd name="connsiteX2" fmla="*/ 917098 w 1035762"/>
                    <a:gd name="connsiteY2" fmla="*/ 348314 h 414205"/>
                    <a:gd name="connsiteX3" fmla="*/ 83143 w 1035762"/>
                    <a:gd name="connsiteY3" fmla="*/ 414206 h 414205"/>
                    <a:gd name="connsiteX4" fmla="*/ 52274 w 1035762"/>
                    <a:gd name="connsiteY4" fmla="*/ 92799 h 414205"/>
                    <a:gd name="connsiteX0" fmla="*/ 52274 w 1060582"/>
                    <a:gd name="connsiteY0" fmla="*/ 78964 h 400371"/>
                    <a:gd name="connsiteX1" fmla="*/ 1060582 w 1060582"/>
                    <a:gd name="connsiteY1" fmla="*/ 80631 h 400371"/>
                    <a:gd name="connsiteX2" fmla="*/ 917098 w 1060582"/>
                    <a:gd name="connsiteY2" fmla="*/ 334479 h 400371"/>
                    <a:gd name="connsiteX3" fmla="*/ 83143 w 1060582"/>
                    <a:gd name="connsiteY3" fmla="*/ 400371 h 400371"/>
                    <a:gd name="connsiteX4" fmla="*/ 52274 w 1060582"/>
                    <a:gd name="connsiteY4" fmla="*/ 78964 h 400371"/>
                    <a:gd name="connsiteX0" fmla="*/ 52274 w 1060582"/>
                    <a:gd name="connsiteY0" fmla="*/ 87555 h 408962"/>
                    <a:gd name="connsiteX1" fmla="*/ 1060582 w 1060582"/>
                    <a:gd name="connsiteY1" fmla="*/ 89222 h 408962"/>
                    <a:gd name="connsiteX2" fmla="*/ 917098 w 1060582"/>
                    <a:gd name="connsiteY2" fmla="*/ 343070 h 408962"/>
                    <a:gd name="connsiteX3" fmla="*/ 83143 w 1060582"/>
                    <a:gd name="connsiteY3" fmla="*/ 408962 h 408962"/>
                    <a:gd name="connsiteX4" fmla="*/ 52274 w 1060582"/>
                    <a:gd name="connsiteY4" fmla="*/ 87555 h 408962"/>
                    <a:gd name="connsiteX0" fmla="*/ 52274 w 1063091"/>
                    <a:gd name="connsiteY0" fmla="*/ 94833 h 416240"/>
                    <a:gd name="connsiteX1" fmla="*/ 1063091 w 1063091"/>
                    <a:gd name="connsiteY1" fmla="*/ 79723 h 416240"/>
                    <a:gd name="connsiteX2" fmla="*/ 917098 w 1063091"/>
                    <a:gd name="connsiteY2" fmla="*/ 350348 h 416240"/>
                    <a:gd name="connsiteX3" fmla="*/ 83143 w 1063091"/>
                    <a:gd name="connsiteY3" fmla="*/ 416240 h 416240"/>
                    <a:gd name="connsiteX4" fmla="*/ 52274 w 1063091"/>
                    <a:gd name="connsiteY4" fmla="*/ 94833 h 416240"/>
                    <a:gd name="connsiteX0" fmla="*/ 52274 w 1063091"/>
                    <a:gd name="connsiteY0" fmla="*/ 103110 h 424517"/>
                    <a:gd name="connsiteX1" fmla="*/ 1063091 w 1063091"/>
                    <a:gd name="connsiteY1" fmla="*/ 88000 h 424517"/>
                    <a:gd name="connsiteX2" fmla="*/ 917098 w 1063091"/>
                    <a:gd name="connsiteY2" fmla="*/ 358625 h 424517"/>
                    <a:gd name="connsiteX3" fmla="*/ 83143 w 1063091"/>
                    <a:gd name="connsiteY3" fmla="*/ 424517 h 424517"/>
                    <a:gd name="connsiteX4" fmla="*/ 52274 w 1063091"/>
                    <a:gd name="connsiteY4" fmla="*/ 103110 h 424517"/>
                    <a:gd name="connsiteX0" fmla="*/ 52274 w 1060794"/>
                    <a:gd name="connsiteY0" fmla="*/ 99536 h 420943"/>
                    <a:gd name="connsiteX1" fmla="*/ 1060794 w 1060794"/>
                    <a:gd name="connsiteY1" fmla="*/ 91798 h 420943"/>
                    <a:gd name="connsiteX2" fmla="*/ 917098 w 1060794"/>
                    <a:gd name="connsiteY2" fmla="*/ 355051 h 420943"/>
                    <a:gd name="connsiteX3" fmla="*/ 83143 w 1060794"/>
                    <a:gd name="connsiteY3" fmla="*/ 420943 h 420943"/>
                    <a:gd name="connsiteX4" fmla="*/ 52274 w 1060794"/>
                    <a:gd name="connsiteY4" fmla="*/ 99536 h 42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4" h="420943">
                      <a:moveTo>
                        <a:pt x="52274" y="99536"/>
                      </a:moveTo>
                      <a:cubicBezTo>
                        <a:pt x="460337" y="-44414"/>
                        <a:pt x="678331" y="-19058"/>
                        <a:pt x="1060794" y="91798"/>
                      </a:cubicBezTo>
                      <a:lnTo>
                        <a:pt x="917098" y="355051"/>
                      </a:lnTo>
                      <a:cubicBezTo>
                        <a:pt x="586152" y="319605"/>
                        <a:pt x="476747" y="350001"/>
                        <a:pt x="83143" y="420943"/>
                      </a:cubicBezTo>
                      <a:cubicBezTo>
                        <a:pt x="21668" y="405902"/>
                        <a:pt x="-51925" y="189478"/>
                        <a:pt x="52274" y="99536"/>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Freeform 20"/>
                <p:cNvSpPr>
                  <a:spLocks/>
                </p:cNvSpPr>
                <p:nvPr/>
              </p:nvSpPr>
              <p:spPr bwMode="auto">
                <a:xfrm rot="20814338">
                  <a:off x="5816026" y="3850838"/>
                  <a:ext cx="610212" cy="1328779"/>
                </a:xfrm>
                <a:custGeom>
                  <a:avLst/>
                  <a:gdLst>
                    <a:gd name="T0" fmla="*/ 852 w 1286"/>
                    <a:gd name="T1" fmla="*/ 2796 h 2796"/>
                    <a:gd name="T2" fmla="*/ 785 w 1286"/>
                    <a:gd name="T3" fmla="*/ 2702 h 2796"/>
                    <a:gd name="T4" fmla="*/ 446 w 1286"/>
                    <a:gd name="T5" fmla="*/ 2211 h 2796"/>
                    <a:gd name="T6" fmla="*/ 280 w 1286"/>
                    <a:gd name="T7" fmla="*/ 1955 h 2796"/>
                    <a:gd name="T8" fmla="*/ 194 w 1286"/>
                    <a:gd name="T9" fmla="*/ 1805 h 2796"/>
                    <a:gd name="T10" fmla="*/ 162 w 1286"/>
                    <a:gd name="T11" fmla="*/ 1744 h 2796"/>
                    <a:gd name="T12" fmla="*/ 148 w 1286"/>
                    <a:gd name="T13" fmla="*/ 1713 h 2796"/>
                    <a:gd name="T14" fmla="*/ 129 w 1286"/>
                    <a:gd name="T15" fmla="*/ 1635 h 2796"/>
                    <a:gd name="T16" fmla="*/ 112 w 1286"/>
                    <a:gd name="T17" fmla="*/ 1487 h 2796"/>
                    <a:gd name="T18" fmla="*/ 100 w 1286"/>
                    <a:gd name="T19" fmla="*/ 1111 h 2796"/>
                    <a:gd name="T20" fmla="*/ 87 w 1286"/>
                    <a:gd name="T21" fmla="*/ 827 h 2796"/>
                    <a:gd name="T22" fmla="*/ 76 w 1286"/>
                    <a:gd name="T23" fmla="*/ 693 h 2796"/>
                    <a:gd name="T24" fmla="*/ 36 w 1286"/>
                    <a:gd name="T25" fmla="*/ 444 h 2796"/>
                    <a:gd name="T26" fmla="*/ 10 w 1286"/>
                    <a:gd name="T27" fmla="*/ 288 h 2796"/>
                    <a:gd name="T28" fmla="*/ 0 w 1286"/>
                    <a:gd name="T29" fmla="*/ 200 h 2796"/>
                    <a:gd name="T30" fmla="*/ 1 w 1286"/>
                    <a:gd name="T31" fmla="*/ 130 h 2796"/>
                    <a:gd name="T32" fmla="*/ 17 w 1286"/>
                    <a:gd name="T33" fmla="*/ 78 h 2796"/>
                    <a:gd name="T34" fmla="*/ 31 w 1286"/>
                    <a:gd name="T35" fmla="*/ 61 h 2796"/>
                    <a:gd name="T36" fmla="*/ 54 w 1286"/>
                    <a:gd name="T37" fmla="*/ 42 h 2796"/>
                    <a:gd name="T38" fmla="*/ 100 w 1286"/>
                    <a:gd name="T39" fmla="*/ 16 h 2796"/>
                    <a:gd name="T40" fmla="*/ 147 w 1286"/>
                    <a:gd name="T41" fmla="*/ 3 h 2796"/>
                    <a:gd name="T42" fmla="*/ 194 w 1286"/>
                    <a:gd name="T43" fmla="*/ 0 h 2796"/>
                    <a:gd name="T44" fmla="*/ 240 w 1286"/>
                    <a:gd name="T45" fmla="*/ 7 h 2796"/>
                    <a:gd name="T46" fmla="*/ 285 w 1286"/>
                    <a:gd name="T47" fmla="*/ 25 h 2796"/>
                    <a:gd name="T48" fmla="*/ 351 w 1286"/>
                    <a:gd name="T49" fmla="*/ 61 h 2796"/>
                    <a:gd name="T50" fmla="*/ 430 w 1286"/>
                    <a:gd name="T51" fmla="*/ 124 h 2796"/>
                    <a:gd name="T52" fmla="*/ 498 w 1286"/>
                    <a:gd name="T53" fmla="*/ 196 h 2796"/>
                    <a:gd name="T54" fmla="*/ 573 w 1286"/>
                    <a:gd name="T55" fmla="*/ 291 h 2796"/>
                    <a:gd name="T56" fmla="*/ 590 w 1286"/>
                    <a:gd name="T57" fmla="*/ 323 h 2796"/>
                    <a:gd name="T58" fmla="*/ 632 w 1286"/>
                    <a:gd name="T59" fmla="*/ 408 h 2796"/>
                    <a:gd name="T60" fmla="*/ 700 w 1286"/>
                    <a:gd name="T61" fmla="*/ 588 h 2796"/>
                    <a:gd name="T62" fmla="*/ 753 w 1286"/>
                    <a:gd name="T63" fmla="*/ 772 h 2796"/>
                    <a:gd name="T64" fmla="*/ 793 w 1286"/>
                    <a:gd name="T65" fmla="*/ 954 h 2796"/>
                    <a:gd name="T66" fmla="*/ 835 w 1286"/>
                    <a:gd name="T67" fmla="*/ 1196 h 2796"/>
                    <a:gd name="T68" fmla="*/ 858 w 1286"/>
                    <a:gd name="T69" fmla="*/ 1400 h 2796"/>
                    <a:gd name="T70" fmla="*/ 859 w 1286"/>
                    <a:gd name="T71" fmla="*/ 1422 h 2796"/>
                    <a:gd name="T72" fmla="*/ 1286 w 1286"/>
                    <a:gd name="T73" fmla="*/ 1953 h 2796"/>
                    <a:gd name="T74" fmla="*/ 852 w 1286"/>
                    <a:gd name="T75"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2796">
                      <a:moveTo>
                        <a:pt x="852" y="2796"/>
                      </a:moveTo>
                      <a:lnTo>
                        <a:pt x="785" y="2702"/>
                      </a:lnTo>
                      <a:lnTo>
                        <a:pt x="446" y="2211"/>
                      </a:lnTo>
                      <a:lnTo>
                        <a:pt x="280" y="1955"/>
                      </a:lnTo>
                      <a:lnTo>
                        <a:pt x="194" y="1805"/>
                      </a:lnTo>
                      <a:lnTo>
                        <a:pt x="162" y="1744"/>
                      </a:lnTo>
                      <a:lnTo>
                        <a:pt x="148" y="1713"/>
                      </a:lnTo>
                      <a:lnTo>
                        <a:pt x="129" y="1635"/>
                      </a:lnTo>
                      <a:lnTo>
                        <a:pt x="112" y="1487"/>
                      </a:lnTo>
                      <a:lnTo>
                        <a:pt x="100" y="1111"/>
                      </a:lnTo>
                      <a:lnTo>
                        <a:pt x="87" y="827"/>
                      </a:lnTo>
                      <a:lnTo>
                        <a:pt x="76" y="693"/>
                      </a:lnTo>
                      <a:lnTo>
                        <a:pt x="36" y="444"/>
                      </a:lnTo>
                      <a:lnTo>
                        <a:pt x="10" y="288"/>
                      </a:lnTo>
                      <a:lnTo>
                        <a:pt x="0" y="200"/>
                      </a:lnTo>
                      <a:lnTo>
                        <a:pt x="1" y="130"/>
                      </a:lnTo>
                      <a:lnTo>
                        <a:pt x="17" y="78"/>
                      </a:lnTo>
                      <a:lnTo>
                        <a:pt x="31" y="61"/>
                      </a:lnTo>
                      <a:lnTo>
                        <a:pt x="54" y="42"/>
                      </a:lnTo>
                      <a:lnTo>
                        <a:pt x="100" y="16"/>
                      </a:lnTo>
                      <a:lnTo>
                        <a:pt x="147" y="3"/>
                      </a:lnTo>
                      <a:lnTo>
                        <a:pt x="194" y="0"/>
                      </a:lnTo>
                      <a:lnTo>
                        <a:pt x="240" y="7"/>
                      </a:lnTo>
                      <a:lnTo>
                        <a:pt x="285" y="25"/>
                      </a:lnTo>
                      <a:lnTo>
                        <a:pt x="351" y="61"/>
                      </a:lnTo>
                      <a:lnTo>
                        <a:pt x="430" y="124"/>
                      </a:lnTo>
                      <a:lnTo>
                        <a:pt x="498" y="196"/>
                      </a:lnTo>
                      <a:lnTo>
                        <a:pt x="573" y="291"/>
                      </a:lnTo>
                      <a:lnTo>
                        <a:pt x="590" y="323"/>
                      </a:lnTo>
                      <a:lnTo>
                        <a:pt x="632" y="408"/>
                      </a:lnTo>
                      <a:lnTo>
                        <a:pt x="700" y="588"/>
                      </a:lnTo>
                      <a:lnTo>
                        <a:pt x="753" y="772"/>
                      </a:lnTo>
                      <a:lnTo>
                        <a:pt x="793" y="954"/>
                      </a:lnTo>
                      <a:lnTo>
                        <a:pt x="835" y="1196"/>
                      </a:lnTo>
                      <a:lnTo>
                        <a:pt x="858" y="1400"/>
                      </a:lnTo>
                      <a:lnTo>
                        <a:pt x="859" y="1422"/>
                      </a:lnTo>
                      <a:lnTo>
                        <a:pt x="1286" y="1953"/>
                      </a:lnTo>
                      <a:lnTo>
                        <a:pt x="852" y="2796"/>
                      </a:lnTo>
                      <a:close/>
                    </a:path>
                  </a:pathLst>
                </a:custGeom>
                <a:solidFill>
                  <a:srgbClr val="FEB187"/>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sp>
              <p:nvSpPr>
                <p:cNvPr id="59" name="자유형 58"/>
                <p:cNvSpPr/>
                <p:nvPr/>
              </p:nvSpPr>
              <p:spPr>
                <a:xfrm>
                  <a:off x="6127462" y="3711738"/>
                  <a:ext cx="1617291" cy="1906075"/>
                </a:xfrm>
                <a:custGeom>
                  <a:avLst/>
                  <a:gdLst>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193963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71738 w 1617291"/>
                    <a:gd name="connsiteY27" fmla="*/ 504114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8563 w 1617291"/>
                    <a:gd name="connsiteY26" fmla="*/ 412039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55069 w 1617291"/>
                    <a:gd name="connsiteY27" fmla="*/ 442201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 name="connsiteX0" fmla="*/ 241588 w 1617291"/>
                    <a:gd name="connsiteY0" fmla="*/ 1424864 h 1906075"/>
                    <a:gd name="connsiteX1" fmla="*/ 384463 w 1617291"/>
                    <a:gd name="connsiteY1" fmla="*/ 1574089 h 1906075"/>
                    <a:gd name="connsiteX2" fmla="*/ 552738 w 1617291"/>
                    <a:gd name="connsiteY2" fmla="*/ 1637589 h 1906075"/>
                    <a:gd name="connsiteX3" fmla="*/ 574963 w 1617291"/>
                    <a:gd name="connsiteY3" fmla="*/ 1653464 h 1906075"/>
                    <a:gd name="connsiteX4" fmla="*/ 663863 w 1617291"/>
                    <a:gd name="connsiteY4" fmla="*/ 1805864 h 1906075"/>
                    <a:gd name="connsiteX5" fmla="*/ 698788 w 1617291"/>
                    <a:gd name="connsiteY5" fmla="*/ 1894764 h 1906075"/>
                    <a:gd name="connsiteX6" fmla="*/ 901988 w 1617291"/>
                    <a:gd name="connsiteY6" fmla="*/ 1894764 h 1906075"/>
                    <a:gd name="connsiteX7" fmla="*/ 1143288 w 1617291"/>
                    <a:gd name="connsiteY7" fmla="*/ 1802689 h 1906075"/>
                    <a:gd name="connsiteX8" fmla="*/ 1403638 w 1617291"/>
                    <a:gd name="connsiteY8" fmla="*/ 1688389 h 1906075"/>
                    <a:gd name="connsiteX9" fmla="*/ 1597313 w 1617291"/>
                    <a:gd name="connsiteY9" fmla="*/ 1561389 h 1906075"/>
                    <a:gd name="connsiteX10" fmla="*/ 1610013 w 1617291"/>
                    <a:gd name="connsiteY10" fmla="*/ 1447089 h 1906075"/>
                    <a:gd name="connsiteX11" fmla="*/ 1587788 w 1617291"/>
                    <a:gd name="connsiteY11" fmla="*/ 1370889 h 1906075"/>
                    <a:gd name="connsiteX12" fmla="*/ 1559213 w 1617291"/>
                    <a:gd name="connsiteY12" fmla="*/ 1056564 h 1906075"/>
                    <a:gd name="connsiteX13" fmla="*/ 1457613 w 1617291"/>
                    <a:gd name="connsiteY13" fmla="*/ 526339 h 1906075"/>
                    <a:gd name="connsiteX14" fmla="*/ 1371888 w 1617291"/>
                    <a:gd name="connsiteY14" fmla="*/ 145339 h 1906075"/>
                    <a:gd name="connsiteX15" fmla="*/ 1286163 w 1617291"/>
                    <a:gd name="connsiteY15" fmla="*/ 11989 h 1906075"/>
                    <a:gd name="connsiteX16" fmla="*/ 1187738 w 1617291"/>
                    <a:gd name="connsiteY16" fmla="*/ 5639 h 1906075"/>
                    <a:gd name="connsiteX17" fmla="*/ 1127413 w 1617291"/>
                    <a:gd name="connsiteY17" fmla="*/ 5639 h 1906075"/>
                    <a:gd name="connsiteX18" fmla="*/ 933738 w 1617291"/>
                    <a:gd name="connsiteY18" fmla="*/ 5639 h 1906075"/>
                    <a:gd name="connsiteX19" fmla="*/ 762288 w 1617291"/>
                    <a:gd name="connsiteY19" fmla="*/ 75489 h 1906075"/>
                    <a:gd name="connsiteX20" fmla="*/ 559088 w 1617291"/>
                    <a:gd name="connsiteY20" fmla="*/ 129464 h 1906075"/>
                    <a:gd name="connsiteX21" fmla="*/ 457488 w 1617291"/>
                    <a:gd name="connsiteY21" fmla="*/ 170739 h 1906075"/>
                    <a:gd name="connsiteX22" fmla="*/ 438438 w 1617291"/>
                    <a:gd name="connsiteY22" fmla="*/ 183439 h 1906075"/>
                    <a:gd name="connsiteX23" fmla="*/ 400338 w 1617291"/>
                    <a:gd name="connsiteY23" fmla="*/ 186614 h 1906075"/>
                    <a:gd name="connsiteX24" fmla="*/ 320963 w 1617291"/>
                    <a:gd name="connsiteY24" fmla="*/ 237414 h 1906075"/>
                    <a:gd name="connsiteX25" fmla="*/ 216188 w 1617291"/>
                    <a:gd name="connsiteY25" fmla="*/ 342189 h 1906075"/>
                    <a:gd name="connsiteX26" fmla="*/ 166182 w 1617291"/>
                    <a:gd name="connsiteY26" fmla="*/ 378701 h 1906075"/>
                    <a:gd name="connsiteX27" fmla="*/ 145544 w 1617291"/>
                    <a:gd name="connsiteY27" fmla="*/ 430295 h 1906075"/>
                    <a:gd name="connsiteX28" fmla="*/ 224920 w 1617291"/>
                    <a:gd name="connsiteY28" fmla="*/ 691439 h 1906075"/>
                    <a:gd name="connsiteX29" fmla="*/ 235238 w 1617291"/>
                    <a:gd name="connsiteY29" fmla="*/ 796214 h 1906075"/>
                    <a:gd name="connsiteX30" fmla="*/ 219363 w 1617291"/>
                    <a:gd name="connsiteY30" fmla="*/ 843839 h 1906075"/>
                    <a:gd name="connsiteX31" fmla="*/ 108238 w 1617291"/>
                    <a:gd name="connsiteY31" fmla="*/ 808914 h 1906075"/>
                    <a:gd name="connsiteX32" fmla="*/ 57438 w 1617291"/>
                    <a:gd name="connsiteY32" fmla="*/ 808914 h 1906075"/>
                    <a:gd name="connsiteX33" fmla="*/ 288 w 1617291"/>
                    <a:gd name="connsiteY33" fmla="*/ 875589 h 1906075"/>
                    <a:gd name="connsiteX34" fmla="*/ 82838 w 1617291"/>
                    <a:gd name="connsiteY34" fmla="*/ 1097839 h 1906075"/>
                    <a:gd name="connsiteX35" fmla="*/ 114588 w 1617291"/>
                    <a:gd name="connsiteY35" fmla="*/ 1212139 h 1906075"/>
                    <a:gd name="connsiteX36" fmla="*/ 241588 w 1617291"/>
                    <a:gd name="connsiteY36" fmla="*/ 1424864 h 190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7291" h="1906075">
                      <a:moveTo>
                        <a:pt x="241588" y="1424864"/>
                      </a:moveTo>
                      <a:cubicBezTo>
                        <a:pt x="286567" y="1485189"/>
                        <a:pt x="332605" y="1538635"/>
                        <a:pt x="384463" y="1574089"/>
                      </a:cubicBezTo>
                      <a:cubicBezTo>
                        <a:pt x="436321" y="1609543"/>
                        <a:pt x="520988" y="1624360"/>
                        <a:pt x="552738" y="1637589"/>
                      </a:cubicBezTo>
                      <a:cubicBezTo>
                        <a:pt x="584488" y="1650818"/>
                        <a:pt x="556442" y="1625418"/>
                        <a:pt x="574963" y="1653464"/>
                      </a:cubicBezTo>
                      <a:cubicBezTo>
                        <a:pt x="593484" y="1681510"/>
                        <a:pt x="643226" y="1765648"/>
                        <a:pt x="663863" y="1805864"/>
                      </a:cubicBezTo>
                      <a:cubicBezTo>
                        <a:pt x="684500" y="1846080"/>
                        <a:pt x="659101" y="1879947"/>
                        <a:pt x="698788" y="1894764"/>
                      </a:cubicBezTo>
                      <a:cubicBezTo>
                        <a:pt x="738475" y="1909581"/>
                        <a:pt x="827905" y="1910110"/>
                        <a:pt x="901988" y="1894764"/>
                      </a:cubicBezTo>
                      <a:cubicBezTo>
                        <a:pt x="976071" y="1879418"/>
                        <a:pt x="1059680" y="1837085"/>
                        <a:pt x="1143288" y="1802689"/>
                      </a:cubicBezTo>
                      <a:cubicBezTo>
                        <a:pt x="1226896" y="1768293"/>
                        <a:pt x="1327967" y="1728606"/>
                        <a:pt x="1403638" y="1688389"/>
                      </a:cubicBezTo>
                      <a:cubicBezTo>
                        <a:pt x="1479309" y="1648172"/>
                        <a:pt x="1562917" y="1601606"/>
                        <a:pt x="1597313" y="1561389"/>
                      </a:cubicBezTo>
                      <a:cubicBezTo>
                        <a:pt x="1631709" y="1521172"/>
                        <a:pt x="1611601" y="1478839"/>
                        <a:pt x="1610013" y="1447089"/>
                      </a:cubicBezTo>
                      <a:cubicBezTo>
                        <a:pt x="1608425" y="1415339"/>
                        <a:pt x="1596255" y="1435977"/>
                        <a:pt x="1587788" y="1370889"/>
                      </a:cubicBezTo>
                      <a:cubicBezTo>
                        <a:pt x="1579321" y="1305801"/>
                        <a:pt x="1580909" y="1197322"/>
                        <a:pt x="1559213" y="1056564"/>
                      </a:cubicBezTo>
                      <a:cubicBezTo>
                        <a:pt x="1537517" y="915806"/>
                        <a:pt x="1488834" y="678210"/>
                        <a:pt x="1457613" y="526339"/>
                      </a:cubicBezTo>
                      <a:cubicBezTo>
                        <a:pt x="1426392" y="374468"/>
                        <a:pt x="1400463" y="231064"/>
                        <a:pt x="1371888" y="145339"/>
                      </a:cubicBezTo>
                      <a:cubicBezTo>
                        <a:pt x="1343313" y="59614"/>
                        <a:pt x="1316855" y="35272"/>
                        <a:pt x="1286163" y="11989"/>
                      </a:cubicBezTo>
                      <a:cubicBezTo>
                        <a:pt x="1255471" y="-11294"/>
                        <a:pt x="1214196" y="6697"/>
                        <a:pt x="1187738" y="5639"/>
                      </a:cubicBezTo>
                      <a:cubicBezTo>
                        <a:pt x="1161280" y="4581"/>
                        <a:pt x="1127413" y="5639"/>
                        <a:pt x="1127413" y="5639"/>
                      </a:cubicBezTo>
                      <a:cubicBezTo>
                        <a:pt x="1085080" y="5639"/>
                        <a:pt x="994592" y="-6003"/>
                        <a:pt x="933738" y="5639"/>
                      </a:cubicBezTo>
                      <a:cubicBezTo>
                        <a:pt x="872884" y="17281"/>
                        <a:pt x="824730" y="54851"/>
                        <a:pt x="762288" y="75489"/>
                      </a:cubicBezTo>
                      <a:cubicBezTo>
                        <a:pt x="699846" y="96127"/>
                        <a:pt x="609888" y="113589"/>
                        <a:pt x="559088" y="129464"/>
                      </a:cubicBezTo>
                      <a:cubicBezTo>
                        <a:pt x="508288" y="145339"/>
                        <a:pt x="477596" y="161743"/>
                        <a:pt x="457488" y="170739"/>
                      </a:cubicBezTo>
                      <a:cubicBezTo>
                        <a:pt x="437380" y="179735"/>
                        <a:pt x="447963" y="180793"/>
                        <a:pt x="438438" y="183439"/>
                      </a:cubicBezTo>
                      <a:cubicBezTo>
                        <a:pt x="428913" y="186085"/>
                        <a:pt x="419917" y="177618"/>
                        <a:pt x="400338" y="186614"/>
                      </a:cubicBezTo>
                      <a:cubicBezTo>
                        <a:pt x="380759" y="195610"/>
                        <a:pt x="351655" y="211485"/>
                        <a:pt x="320963" y="237414"/>
                      </a:cubicBezTo>
                      <a:cubicBezTo>
                        <a:pt x="290271" y="263343"/>
                        <a:pt x="241985" y="318641"/>
                        <a:pt x="216188" y="342189"/>
                      </a:cubicBezTo>
                      <a:cubicBezTo>
                        <a:pt x="190391" y="365737"/>
                        <a:pt x="177956" y="364017"/>
                        <a:pt x="166182" y="378701"/>
                      </a:cubicBezTo>
                      <a:cubicBezTo>
                        <a:pt x="154408" y="393385"/>
                        <a:pt x="135754" y="378172"/>
                        <a:pt x="145544" y="430295"/>
                      </a:cubicBezTo>
                      <a:cubicBezTo>
                        <a:pt x="155334" y="482418"/>
                        <a:pt x="209971" y="630453"/>
                        <a:pt x="224920" y="691439"/>
                      </a:cubicBezTo>
                      <a:cubicBezTo>
                        <a:pt x="239869" y="752426"/>
                        <a:pt x="236164" y="770814"/>
                        <a:pt x="235238" y="796214"/>
                      </a:cubicBezTo>
                      <a:cubicBezTo>
                        <a:pt x="234312" y="821614"/>
                        <a:pt x="240530" y="841722"/>
                        <a:pt x="219363" y="843839"/>
                      </a:cubicBezTo>
                      <a:cubicBezTo>
                        <a:pt x="198196" y="845956"/>
                        <a:pt x="135226" y="814735"/>
                        <a:pt x="108238" y="808914"/>
                      </a:cubicBezTo>
                      <a:cubicBezTo>
                        <a:pt x="81250" y="803093"/>
                        <a:pt x="75429" y="797802"/>
                        <a:pt x="57438" y="808914"/>
                      </a:cubicBezTo>
                      <a:cubicBezTo>
                        <a:pt x="39447" y="820026"/>
                        <a:pt x="-3945" y="827435"/>
                        <a:pt x="288" y="875589"/>
                      </a:cubicBezTo>
                      <a:cubicBezTo>
                        <a:pt x="4521" y="923743"/>
                        <a:pt x="63788" y="1041747"/>
                        <a:pt x="82838" y="1097839"/>
                      </a:cubicBezTo>
                      <a:cubicBezTo>
                        <a:pt x="101888" y="1153931"/>
                        <a:pt x="93421" y="1159222"/>
                        <a:pt x="114588" y="1212139"/>
                      </a:cubicBezTo>
                      <a:cubicBezTo>
                        <a:pt x="135755" y="1265056"/>
                        <a:pt x="196609" y="1364539"/>
                        <a:pt x="241588" y="1424864"/>
                      </a:cubicBezTo>
                      <a:close/>
                    </a:path>
                  </a:pathLst>
                </a:custGeom>
                <a:solidFill>
                  <a:srgbClr val="FEB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49" name="순서도: 저장 데이터 48"/>
            <p:cNvSpPr/>
            <p:nvPr/>
          </p:nvSpPr>
          <p:spPr>
            <a:xfrm rot="17613304" flipH="1">
              <a:off x="353729" y="6144897"/>
              <a:ext cx="276086" cy="856852"/>
            </a:xfrm>
            <a:prstGeom prst="flowChartOnlineStora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자유형 38"/>
            <p:cNvSpPr/>
            <p:nvPr/>
          </p:nvSpPr>
          <p:spPr>
            <a:xfrm rot="1427134" flipH="1">
              <a:off x="-125453" y="6588236"/>
              <a:ext cx="1011642" cy="428585"/>
            </a:xfrm>
            <a:custGeom>
              <a:avLst/>
              <a:gdLst>
                <a:gd name="connsiteX0" fmla="*/ 1004579 w 1011642"/>
                <a:gd name="connsiteY0" fmla="*/ 38792 h 428585"/>
                <a:gd name="connsiteX1" fmla="*/ 507638 w 1011642"/>
                <a:gd name="connsiteY1" fmla="*/ 46 h 428585"/>
                <a:gd name="connsiteX2" fmla="*/ 53 w 1011642"/>
                <a:gd name="connsiteY2" fmla="*/ 44028 h 428585"/>
                <a:gd name="connsiteX3" fmla="*/ 0 w 1011642"/>
                <a:gd name="connsiteY3" fmla="*/ 57179 h 428585"/>
                <a:gd name="connsiteX4" fmla="*/ 842665 w 1011642"/>
                <a:gd name="connsiteY4" fmla="*/ 428585 h 428585"/>
                <a:gd name="connsiteX5" fmla="*/ 1011642 w 1011642"/>
                <a:gd name="connsiteY5" fmla="*/ 45199 h 42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42" h="428585">
                  <a:moveTo>
                    <a:pt x="1004579" y="38792"/>
                  </a:moveTo>
                  <a:cubicBezTo>
                    <a:pt x="957343" y="17625"/>
                    <a:pt x="752801" y="1033"/>
                    <a:pt x="507638" y="46"/>
                  </a:cubicBezTo>
                  <a:cubicBezTo>
                    <a:pt x="227452" y="-1081"/>
                    <a:pt x="156" y="18601"/>
                    <a:pt x="53" y="44028"/>
                  </a:cubicBezTo>
                  <a:lnTo>
                    <a:pt x="0" y="57179"/>
                  </a:lnTo>
                  <a:lnTo>
                    <a:pt x="842665" y="428585"/>
                  </a:lnTo>
                  <a:lnTo>
                    <a:pt x="1011642" y="45199"/>
                  </a:lnTo>
                  <a:close/>
                </a:path>
              </a:pathLst>
            </a:custGeom>
            <a:solidFill>
              <a:srgbClr val="4B4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grpSp>
      <p:sp>
        <p:nvSpPr>
          <p:cNvPr id="3" name="TextBox 2">
            <a:extLst>
              <a:ext uri="{FF2B5EF4-FFF2-40B4-BE49-F238E27FC236}">
                <a16:creationId xmlns:a16="http://schemas.microsoft.com/office/drawing/2014/main" id="{DC060442-5728-4B8E-8485-0639A5E26757}"/>
              </a:ext>
            </a:extLst>
          </p:cNvPr>
          <p:cNvSpPr txBox="1"/>
          <p:nvPr/>
        </p:nvSpPr>
        <p:spPr>
          <a:xfrm>
            <a:off x="1373085" y="598113"/>
            <a:ext cx="9054339" cy="646331"/>
          </a:xfrm>
          <a:prstGeom prst="rect">
            <a:avLst/>
          </a:prstGeom>
          <a:noFill/>
        </p:spPr>
        <p:txBody>
          <a:bodyPr wrap="square" rtlCol="0">
            <a:spAutoFit/>
          </a:bodyPr>
          <a:lstStyle/>
          <a:p>
            <a:r>
              <a:rPr lang="ko-KR" altLang="en-US" sz="3600" b="1" dirty="0">
                <a:latin typeface="THE뉴스속보" panose="02020503020101020101" pitchFamily="18" charset="-127"/>
                <a:ea typeface="THE뉴스속보" panose="02020503020101020101" pitchFamily="18" charset="-127"/>
                <a:cs typeface="THE뉴스속보" panose="02020503020101020101" pitchFamily="18" charset="-127"/>
              </a:rPr>
              <a:t>주제 선정 배경</a:t>
            </a:r>
            <a:endParaRPr lang="en-US" altLang="ko-KR" sz="3600" b="1" dirty="0">
              <a:latin typeface="THE뉴스속보" panose="02020503020101020101" pitchFamily="18" charset="-127"/>
              <a:ea typeface="THE뉴스속보" panose="02020503020101020101" pitchFamily="18" charset="-127"/>
              <a:cs typeface="THE뉴스속보" panose="02020503020101020101" pitchFamily="18" charset="-127"/>
            </a:endParaRPr>
          </a:p>
        </p:txBody>
      </p:sp>
      <p:pic>
        <p:nvPicPr>
          <p:cNvPr id="13" name="그림 12">
            <a:extLst>
              <a:ext uri="{FF2B5EF4-FFF2-40B4-BE49-F238E27FC236}">
                <a16:creationId xmlns:a16="http://schemas.microsoft.com/office/drawing/2014/main" id="{CB7D6269-9539-4D41-9D39-03CCCCE26A3F}"/>
              </a:ext>
            </a:extLst>
          </p:cNvPr>
          <p:cNvPicPr>
            <a:picLocks noChangeAspect="1"/>
          </p:cNvPicPr>
          <p:nvPr/>
        </p:nvPicPr>
        <p:blipFill rotWithShape="1">
          <a:blip r:embed="rId2"/>
          <a:srcRect r="49986" b="17223"/>
          <a:stretch/>
        </p:blipFill>
        <p:spPr>
          <a:xfrm>
            <a:off x="6694659" y="756087"/>
            <a:ext cx="3579730" cy="2437386"/>
          </a:xfrm>
          <a:prstGeom prst="rect">
            <a:avLst/>
          </a:prstGeom>
        </p:spPr>
      </p:pic>
      <p:pic>
        <p:nvPicPr>
          <p:cNvPr id="36" name="그림 35">
            <a:extLst>
              <a:ext uri="{FF2B5EF4-FFF2-40B4-BE49-F238E27FC236}">
                <a16:creationId xmlns:a16="http://schemas.microsoft.com/office/drawing/2014/main" id="{B3DEF7F4-9FE2-4B95-B376-13216561E9AB}"/>
              </a:ext>
            </a:extLst>
          </p:cNvPr>
          <p:cNvPicPr>
            <a:picLocks noChangeAspect="1"/>
          </p:cNvPicPr>
          <p:nvPr/>
        </p:nvPicPr>
        <p:blipFill rotWithShape="1">
          <a:blip r:embed="rId2"/>
          <a:srcRect l="-31240" t="83707" r="31240" b="2270"/>
          <a:stretch/>
        </p:blipFill>
        <p:spPr>
          <a:xfrm>
            <a:off x="4971391" y="5514945"/>
            <a:ext cx="5159961" cy="297676"/>
          </a:xfrm>
          <a:prstGeom prst="rect">
            <a:avLst/>
          </a:prstGeom>
        </p:spPr>
      </p:pic>
      <p:pic>
        <p:nvPicPr>
          <p:cNvPr id="37" name="그림 36">
            <a:extLst>
              <a:ext uri="{FF2B5EF4-FFF2-40B4-BE49-F238E27FC236}">
                <a16:creationId xmlns:a16="http://schemas.microsoft.com/office/drawing/2014/main" id="{D81D7A71-8EB6-420E-904F-76C8AAB17015}"/>
              </a:ext>
            </a:extLst>
          </p:cNvPr>
          <p:cNvPicPr>
            <a:picLocks noChangeAspect="1"/>
          </p:cNvPicPr>
          <p:nvPr/>
        </p:nvPicPr>
        <p:blipFill rotWithShape="1">
          <a:blip r:embed="rId2"/>
          <a:srcRect l="51075" b="17223"/>
          <a:stretch/>
        </p:blipFill>
        <p:spPr>
          <a:xfrm>
            <a:off x="7924995" y="3173197"/>
            <a:ext cx="3273904" cy="2278768"/>
          </a:xfrm>
          <a:prstGeom prst="rect">
            <a:avLst/>
          </a:prstGeom>
        </p:spPr>
      </p:pic>
      <p:pic>
        <p:nvPicPr>
          <p:cNvPr id="11" name="그림 10">
            <a:extLst>
              <a:ext uri="{FF2B5EF4-FFF2-40B4-BE49-F238E27FC236}">
                <a16:creationId xmlns:a16="http://schemas.microsoft.com/office/drawing/2014/main" id="{C1B752F5-8E04-4A5F-AA0A-D8D04A977288}"/>
              </a:ext>
            </a:extLst>
          </p:cNvPr>
          <p:cNvPicPr>
            <a:picLocks noChangeAspect="1"/>
          </p:cNvPicPr>
          <p:nvPr/>
        </p:nvPicPr>
        <p:blipFill>
          <a:blip r:embed="rId3"/>
          <a:stretch>
            <a:fillRect/>
          </a:stretch>
        </p:blipFill>
        <p:spPr>
          <a:xfrm>
            <a:off x="1168967" y="1349290"/>
            <a:ext cx="5642549" cy="4539561"/>
          </a:xfrm>
          <a:prstGeom prst="rect">
            <a:avLst/>
          </a:prstGeom>
        </p:spPr>
      </p:pic>
    </p:spTree>
    <p:extLst>
      <p:ext uri="{BB962C8B-B14F-4D97-AF65-F5344CB8AC3E}">
        <p14:creationId xmlns:p14="http://schemas.microsoft.com/office/powerpoint/2010/main" val="357675427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cap="flat" cmpd="sng" algn="ctr">
          <a:solidFill>
            <a:schemeClr val="accent1">
              <a:lumMod val="50000"/>
            </a:schemeClr>
          </a:solidFill>
          <a:prstDash val="solid"/>
          <a:round/>
          <a:headEnd type="arrow" w="med" len="med"/>
          <a:tailEnd type="arrow" w="med" len="med"/>
        </a:ln>
      </a:spPr>
      <a:bodyPr/>
      <a:lstStyle/>
      <a:style>
        <a:lnRef idx="0">
          <a:scrgbClr r="0" g="0" b="0"/>
        </a:lnRef>
        <a:fillRef idx="0">
          <a:scrgbClr r="0" g="0" b="0"/>
        </a:fillRef>
        <a:effectRef idx="0">
          <a:scrgbClr r="0" g="0" b="0"/>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7190</TotalTime>
  <Words>575</Words>
  <Application>Microsoft Office PowerPoint</Application>
  <PresentationFormat>와이드스크린</PresentationFormat>
  <Paragraphs>100</Paragraphs>
  <Slides>14</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14</vt:i4>
      </vt:variant>
    </vt:vector>
  </HeadingPairs>
  <TitlesOfParts>
    <vt:vector size="24" baseType="lpstr">
      <vt:lpstr>1훈떡볶이 R</vt:lpstr>
      <vt:lpstr>10X10 Bold</vt:lpstr>
      <vt:lpstr>DX백두산B</vt:lpstr>
      <vt:lpstr>DX국민시대</vt:lpstr>
      <vt:lpstr>1훈솜사탕 R</vt:lpstr>
      <vt:lpstr>맑은 고딕</vt:lpstr>
      <vt:lpstr>THE뉴스속보</vt:lpstr>
      <vt:lpstr>Arial</vt:lpstr>
      <vt:lpstr>1훈새마을운동 R</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요청사항</dc:creator>
  <cp:lastModifiedBy>정 경현</cp:lastModifiedBy>
  <cp:revision>569</cp:revision>
  <dcterms:created xsi:type="dcterms:W3CDTF">2018-05-09T06:13:43Z</dcterms:created>
  <dcterms:modified xsi:type="dcterms:W3CDTF">2019-10-27T18:08:31Z</dcterms:modified>
</cp:coreProperties>
</file>